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64" r:id="rId3"/>
    <p:sldMasterId id="2147483670" r:id="rId4"/>
    <p:sldMasterId id="2147483672" r:id="rId5"/>
  </p:sldMasterIdLst>
  <p:sldIdLst>
    <p:sldId id="256" r:id="rId6"/>
    <p:sldId id="257" r:id="rId7"/>
    <p:sldId id="258" r:id="rId8"/>
    <p:sldId id="259" r:id="rId9"/>
    <p:sldId id="260" r:id="rId10"/>
    <p:sldId id="261"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5143500" type="screen16x9"/>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1130400" y="1803240"/>
            <a:ext cx="5824440" cy="123408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20E7D90C-A618-4BF5-8D0B-7B95156CC7F3}"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127DAAB7-B7B5-458B-AA92-563692AAB120}"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
        <p:cNvGrpSpPr/>
        <p:nvPr/>
      </p:nvGrpSpPr>
      <p:grpSpPr>
        <a:xfrm>
          <a:off x="0" y="0"/>
          <a:ext cx="0" cy="0"/>
          <a:chOff x="0" y="0"/>
          <a:chExt cx="0" cy="0"/>
        </a:xfrm>
      </p:grpSpPr>
      <p:sp>
        <p:nvSpPr>
          <p:cNvPr id="145" name="PlaceHolder 1"/>
          <p:cNvSpPr>
            <a:spLocks noGrp="1"/>
          </p:cNvSpPr>
          <p:nvPr>
            <p:ph type="title"/>
          </p:nvPr>
        </p:nvSpPr>
        <p:spPr>
          <a:xfrm>
            <a:off x="1130400" y="1803240"/>
            <a:ext cx="5824440" cy="123408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46"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 name="PlaceHolder 3"/>
          <p:cNvSpPr>
            <a:spLocks noGrp="1"/>
          </p:cNvSpPr>
          <p:nvPr>
            <p:ph type="sldNum" idx="25"/>
          </p:nvPr>
        </p:nvSpPr>
        <p:spPr/>
        <p:txBody>
          <a:bodyPr/>
          <a:lstStyle/>
          <a:p>
            <a:fld id="{C9B34D87-7ED8-4FB9-AA50-87CE5E8DB1E3}"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130400" y="1803240"/>
            <a:ext cx="5824440" cy="123408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9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9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ftr" idx="32"/>
          </p:nvPr>
        </p:nvSpPr>
        <p:spPr/>
        <p:txBody>
          <a:bodyPr/>
          <a:lstStyle/>
          <a:p>
            <a:r>
              <a:t>Footer</a:t>
            </a:r>
          </a:p>
        </p:txBody>
      </p:sp>
      <p:sp>
        <p:nvSpPr>
          <p:cNvPr id="6" name="PlaceHolder 5"/>
          <p:cNvSpPr>
            <a:spLocks noGrp="1"/>
          </p:cNvSpPr>
          <p:nvPr>
            <p:ph type="sldNum" idx="33"/>
          </p:nvPr>
        </p:nvSpPr>
        <p:spPr/>
        <p:txBody>
          <a:bodyPr/>
          <a:lstStyle/>
          <a:p>
            <a:fld id="{49136C4E-A909-4F16-93B7-8E8201B87E2D}" type="slidenum">
              <a:t>‹#›</a:t>
            </a:fld>
            <a:endParaRPr/>
          </a:p>
        </p:txBody>
      </p:sp>
      <p:sp>
        <p:nvSpPr>
          <p:cNvPr id="7" name="PlaceHolder 6"/>
          <p:cNvSpPr>
            <a:spLocks noGrp="1"/>
          </p:cNvSpPr>
          <p:nvPr>
            <p:ph type="dt" idx="34"/>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1130400" y="1803240"/>
            <a:ext cx="5824440" cy="123408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6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0C5B378D-8F79-408F-941D-2545C452C6B4}" type="slidenum">
              <a:t>‹#›</a:t>
            </a:fld>
            <a:endParaRPr/>
          </a:p>
        </p:txBody>
      </p:sp>
      <p:sp>
        <p:nvSpPr>
          <p:cNvPr id="6" name="PlaceHolder 5"/>
          <p:cNvSpPr>
            <a:spLocks noGrp="1"/>
          </p:cNvSpPr>
          <p:nvPr>
            <p:ph type="dt" idx="28"/>
          </p:nvPr>
        </p:nvSpPr>
        <p:spPr/>
        <p:txBody>
          <a:bodyPr/>
          <a:lstStyle/>
          <a:p>
            <a:endParaRPr/>
          </a:p>
        </p:txBody>
      </p:sp>
    </p:spTree>
    <p:extLst>
      <p:ext uri="{BB962C8B-B14F-4D97-AF65-F5344CB8AC3E}">
        <p14:creationId xmlns:p14="http://schemas.microsoft.com/office/powerpoint/2010/main" val="335839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35"/>
          </p:nvPr>
        </p:nvSpPr>
        <p:spPr/>
        <p:txBody>
          <a:bodyPr/>
          <a:lstStyle/>
          <a:p>
            <a:r>
              <a:t>Footer</a:t>
            </a:r>
          </a:p>
        </p:txBody>
      </p:sp>
      <p:sp>
        <p:nvSpPr>
          <p:cNvPr id="3" name="PlaceHolder 2"/>
          <p:cNvSpPr>
            <a:spLocks noGrp="1"/>
          </p:cNvSpPr>
          <p:nvPr>
            <p:ph type="sldNum" idx="36"/>
          </p:nvPr>
        </p:nvSpPr>
        <p:spPr/>
        <p:txBody>
          <a:bodyPr/>
          <a:lstStyle/>
          <a:p>
            <a:fld id="{D2E0578B-CC5C-4774-9023-6A2FB67D749A}" type="slidenum">
              <a:t>‹#›</a:t>
            </a:fld>
            <a:endParaRPr/>
          </a:p>
        </p:txBody>
      </p:sp>
      <p:sp>
        <p:nvSpPr>
          <p:cNvPr id="4" name="PlaceHolder 3"/>
          <p:cNvSpPr>
            <a:spLocks noGrp="1"/>
          </p:cNvSpPr>
          <p:nvPr>
            <p:ph type="dt" idx="37"/>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_">
    <p:spTree>
      <p:nvGrpSpPr>
        <p:cNvPr id="1" name=""/>
        <p:cNvGrpSpPr/>
        <p:nvPr/>
      </p:nvGrpSpPr>
      <p:grpSpPr>
        <a:xfrm>
          <a:off x="0" y="0"/>
          <a:ext cx="0" cy="0"/>
          <a:chOff x="0" y="0"/>
          <a:chExt cx="0" cy="0"/>
        </a:xfrm>
      </p:grpSpPr>
      <p:sp>
        <p:nvSpPr>
          <p:cNvPr id="298" name="PlaceHolder 1"/>
          <p:cNvSpPr>
            <a:spLocks noGrp="1"/>
          </p:cNvSpPr>
          <p:nvPr>
            <p:ph type="title"/>
          </p:nvPr>
        </p:nvSpPr>
        <p:spPr>
          <a:xfrm>
            <a:off x="1130400" y="1803240"/>
            <a:ext cx="5824440" cy="123408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299"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50"/>
          </p:nvPr>
        </p:nvSpPr>
        <p:spPr/>
        <p:txBody>
          <a:bodyPr/>
          <a:lstStyle/>
          <a:p>
            <a:r>
              <a:t>Footer</a:t>
            </a:r>
          </a:p>
        </p:txBody>
      </p:sp>
      <p:sp>
        <p:nvSpPr>
          <p:cNvPr id="5" name="PlaceHolder 4"/>
          <p:cNvSpPr>
            <a:spLocks noGrp="1"/>
          </p:cNvSpPr>
          <p:nvPr>
            <p:ph type="sldNum" idx="51"/>
          </p:nvPr>
        </p:nvSpPr>
        <p:spPr/>
        <p:txBody>
          <a:bodyPr/>
          <a:lstStyle/>
          <a:p>
            <a:fld id="{D49A4BB3-78C9-40AC-B0AB-54517DB78047}" type="slidenum">
              <a:t>‹#›</a:t>
            </a:fld>
            <a:endParaRPr/>
          </a:p>
        </p:txBody>
      </p:sp>
      <p:sp>
        <p:nvSpPr>
          <p:cNvPr id="6" name="PlaceHolder 5"/>
          <p:cNvSpPr>
            <a:spLocks noGrp="1"/>
          </p:cNvSpPr>
          <p:nvPr>
            <p:ph type="dt" idx="52"/>
          </p:nvPr>
        </p:nvSpPr>
        <p:spPr/>
        <p:txBody>
          <a:bodyPr/>
          <a:lstStyle/>
          <a:p>
            <a:endParaRPr/>
          </a:p>
        </p:txBody>
      </p:sp>
    </p:spTree>
    <p:extLst>
      <p:ext uri="{BB962C8B-B14F-4D97-AF65-F5344CB8AC3E}">
        <p14:creationId xmlns:p14="http://schemas.microsoft.com/office/powerpoint/2010/main" val="16128743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43"/>
          <p:cNvGrpSpPr/>
          <p:nvPr/>
        </p:nvGrpSpPr>
        <p:grpSpPr>
          <a:xfrm>
            <a:off x="0" y="-6480"/>
            <a:ext cx="9143280" cy="5150160"/>
            <a:chOff x="0" y="-6480"/>
            <a:chExt cx="9143280" cy="5150160"/>
          </a:xfrm>
        </p:grpSpPr>
        <p:cxnSp>
          <p:nvCxnSpPr>
            <p:cNvPr id="28" name="Straight Connector 19"/>
            <p:cNvCxnSpPr/>
            <p:nvPr/>
          </p:nvCxnSpPr>
          <p:spPr>
            <a:xfrm>
              <a:off x="7027920" y="0"/>
              <a:ext cx="915120" cy="5144040"/>
            </a:xfrm>
            <a:prstGeom prst="straightConnector1">
              <a:avLst/>
            </a:prstGeom>
            <a:ln w="9525" cap="rnd">
              <a:solidFill>
                <a:srgbClr val="5FCBEF">
                  <a:alpha val="70000"/>
                </a:srgbClr>
              </a:solidFill>
              <a:round/>
            </a:ln>
          </p:spPr>
        </p:cxnSp>
        <p:cxnSp>
          <p:nvCxnSpPr>
            <p:cNvPr id="2" name="Straight Connector 20"/>
            <p:cNvCxnSpPr/>
            <p:nvPr/>
          </p:nvCxnSpPr>
          <p:spPr>
            <a:xfrm flipH="1">
              <a:off x="5568840" y="2760840"/>
              <a:ext cx="3573360" cy="2383200"/>
            </a:xfrm>
            <a:prstGeom prst="straightConnector1">
              <a:avLst/>
            </a:prstGeom>
            <a:ln w="9525" cap="rnd">
              <a:solidFill>
                <a:srgbClr val="5FCBEF">
                  <a:alpha val="70000"/>
                </a:srgbClr>
              </a:solidFill>
              <a:round/>
            </a:ln>
          </p:spPr>
        </p:cxnSp>
        <p:sp>
          <p:nvSpPr>
            <p:cNvPr id="3" name="Rectangle 23"/>
            <p:cNvSpPr/>
            <p:nvPr/>
          </p:nvSpPr>
          <p:spPr>
            <a:xfrm>
              <a:off x="6886080" y="-6480"/>
              <a:ext cx="2254680" cy="5149080"/>
            </a:xfrm>
            <a:custGeom>
              <a:avLst/>
              <a:gdLst>
                <a:gd name="textAreaLeft" fmla="*/ 0 w 2254680"/>
                <a:gd name="textAreaRight" fmla="*/ 2255400 w 2254680"/>
                <a:gd name="textAreaTop" fmla="*/ 0 h 5149080"/>
                <a:gd name="textAreaBottom" fmla="*/ 5149800 h 51490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4" name="Rectangle 25"/>
            <p:cNvSpPr/>
            <p:nvPr/>
          </p:nvSpPr>
          <p:spPr>
            <a:xfrm>
              <a:off x="7202520" y="-6480"/>
              <a:ext cx="1940760" cy="5149080"/>
            </a:xfrm>
            <a:custGeom>
              <a:avLst/>
              <a:gdLst>
                <a:gd name="textAreaLeft" fmla="*/ 0 w 1940760"/>
                <a:gd name="textAreaRight" fmla="*/ 1941480 w 1940760"/>
                <a:gd name="textAreaTop" fmla="*/ 0 h 5149080"/>
                <a:gd name="textAreaBottom" fmla="*/ 5149800 h 51490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5" name="Isosceles Triangle 23"/>
            <p:cNvSpPr/>
            <p:nvPr/>
          </p:nvSpPr>
          <p:spPr>
            <a:xfrm>
              <a:off x="6699240" y="2286000"/>
              <a:ext cx="2444040" cy="285660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6" name="Rectangle 27"/>
            <p:cNvSpPr/>
            <p:nvPr/>
          </p:nvSpPr>
          <p:spPr>
            <a:xfrm>
              <a:off x="7000920" y="-6480"/>
              <a:ext cx="2140200" cy="5149080"/>
            </a:xfrm>
            <a:custGeom>
              <a:avLst/>
              <a:gdLst>
                <a:gd name="textAreaLeft" fmla="*/ 0 w 2140200"/>
                <a:gd name="textAreaRight" fmla="*/ 2140920 w 2140200"/>
                <a:gd name="textAreaTop" fmla="*/ 0 h 5149080"/>
                <a:gd name="textAreaBottom" fmla="*/ 5149800 h 51490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7" name="Rectangle 28"/>
            <p:cNvSpPr/>
            <p:nvPr/>
          </p:nvSpPr>
          <p:spPr>
            <a:xfrm>
              <a:off x="8174160" y="-6480"/>
              <a:ext cx="966960" cy="5149080"/>
            </a:xfrm>
            <a:custGeom>
              <a:avLst/>
              <a:gdLst>
                <a:gd name="textAreaLeft" fmla="*/ 0 w 966960"/>
                <a:gd name="textAreaRight" fmla="*/ 967680 w 966960"/>
                <a:gd name="textAreaTop" fmla="*/ 0 h 5149080"/>
                <a:gd name="textAreaBottom" fmla="*/ 5149800 h 51490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8" name="Rectangle 29"/>
            <p:cNvSpPr/>
            <p:nvPr/>
          </p:nvSpPr>
          <p:spPr>
            <a:xfrm>
              <a:off x="8204400" y="-6480"/>
              <a:ext cx="936720" cy="5149080"/>
            </a:xfrm>
            <a:custGeom>
              <a:avLst/>
              <a:gdLst>
                <a:gd name="textAreaLeft" fmla="*/ 0 w 936720"/>
                <a:gd name="textAreaRight" fmla="*/ 937440 w 936720"/>
                <a:gd name="textAreaTop" fmla="*/ 0 h 5149080"/>
                <a:gd name="textAreaBottom" fmla="*/ 5149800 h 51490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9" name="Isosceles Triangle 27"/>
            <p:cNvSpPr/>
            <p:nvPr/>
          </p:nvSpPr>
          <p:spPr>
            <a:xfrm>
              <a:off x="7778880" y="2692440"/>
              <a:ext cx="1362240" cy="2450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0" name="Isosceles Triangle 18"/>
            <p:cNvSpPr/>
            <p:nvPr/>
          </p:nvSpPr>
          <p:spPr>
            <a:xfrm>
              <a:off x="0" y="3009960"/>
              <a:ext cx="335880" cy="213300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grpSp>
      <p:grpSp>
        <p:nvGrpSpPr>
          <p:cNvPr id="11" name="Group 15"/>
          <p:cNvGrpSpPr/>
          <p:nvPr/>
        </p:nvGrpSpPr>
        <p:grpSpPr>
          <a:xfrm>
            <a:off x="0" y="-6480"/>
            <a:ext cx="9143280" cy="5150160"/>
            <a:chOff x="0" y="-6480"/>
            <a:chExt cx="9143280" cy="5150160"/>
          </a:xfrm>
        </p:grpSpPr>
        <p:sp>
          <p:nvSpPr>
            <p:cNvPr id="12" name="Freeform 14"/>
            <p:cNvSpPr/>
            <p:nvPr/>
          </p:nvSpPr>
          <p:spPr>
            <a:xfrm>
              <a:off x="0" y="-5760"/>
              <a:ext cx="646920" cy="4272840"/>
            </a:xfrm>
            <a:custGeom>
              <a:avLst/>
              <a:gdLst>
                <a:gd name="textAreaLeft" fmla="*/ 0 w 646920"/>
                <a:gd name="textAreaRight" fmla="*/ 647640 w 646920"/>
                <a:gd name="textAreaTop" fmla="*/ 0 h 4272840"/>
                <a:gd name="textAreaBottom" fmla="*/ 4273560 h 4272840"/>
              </a:gdLst>
              <a:ahLst/>
              <a:cxnLst/>
              <a:rect l="textAreaLeft" t="textAreaTop" r="textAreaRight" b="textAreaBottom"/>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cxnSp>
          <p:nvCxnSpPr>
            <p:cNvPr id="13" name="Straight Connector 18"/>
            <p:cNvCxnSpPr/>
            <p:nvPr/>
          </p:nvCxnSpPr>
          <p:spPr>
            <a:xfrm>
              <a:off x="7027920" y="0"/>
              <a:ext cx="915120" cy="5144040"/>
            </a:xfrm>
            <a:prstGeom prst="straightConnector1">
              <a:avLst/>
            </a:prstGeom>
            <a:ln w="9525" cap="rnd">
              <a:solidFill>
                <a:srgbClr val="5FCBEF">
                  <a:alpha val="70000"/>
                </a:srgbClr>
              </a:solidFill>
              <a:round/>
            </a:ln>
          </p:spPr>
        </p:cxnSp>
        <p:cxnSp>
          <p:nvCxnSpPr>
            <p:cNvPr id="14" name="Straight Connector 19"/>
            <p:cNvCxnSpPr/>
            <p:nvPr/>
          </p:nvCxnSpPr>
          <p:spPr>
            <a:xfrm flipH="1">
              <a:off x="5568840" y="2760840"/>
              <a:ext cx="3573360" cy="2383200"/>
            </a:xfrm>
            <a:prstGeom prst="straightConnector1">
              <a:avLst/>
            </a:prstGeom>
            <a:ln w="9525" cap="rnd">
              <a:solidFill>
                <a:srgbClr val="5FCBEF">
                  <a:alpha val="70000"/>
                </a:srgbClr>
              </a:solidFill>
              <a:round/>
            </a:ln>
          </p:spPr>
        </p:cxnSp>
        <p:sp>
          <p:nvSpPr>
            <p:cNvPr id="15" name="Rectangle 23"/>
            <p:cNvSpPr/>
            <p:nvPr/>
          </p:nvSpPr>
          <p:spPr>
            <a:xfrm>
              <a:off x="6886080" y="-6480"/>
              <a:ext cx="2254680" cy="5149080"/>
            </a:xfrm>
            <a:custGeom>
              <a:avLst/>
              <a:gdLst>
                <a:gd name="textAreaLeft" fmla="*/ 0 w 2254680"/>
                <a:gd name="textAreaRight" fmla="*/ 2255400 w 2254680"/>
                <a:gd name="textAreaTop" fmla="*/ 0 h 5149080"/>
                <a:gd name="textAreaBottom" fmla="*/ 5149800 h 51490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6" name="Rectangle 25"/>
            <p:cNvSpPr/>
            <p:nvPr/>
          </p:nvSpPr>
          <p:spPr>
            <a:xfrm>
              <a:off x="7202520" y="-6480"/>
              <a:ext cx="1940760" cy="5149080"/>
            </a:xfrm>
            <a:custGeom>
              <a:avLst/>
              <a:gdLst>
                <a:gd name="textAreaLeft" fmla="*/ 0 w 1940760"/>
                <a:gd name="textAreaRight" fmla="*/ 1941480 w 1940760"/>
                <a:gd name="textAreaTop" fmla="*/ 0 h 5149080"/>
                <a:gd name="textAreaBottom" fmla="*/ 5149800 h 51490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7" name="Isosceles Triangle 22"/>
            <p:cNvSpPr/>
            <p:nvPr/>
          </p:nvSpPr>
          <p:spPr>
            <a:xfrm>
              <a:off x="6699240" y="2286000"/>
              <a:ext cx="2444040" cy="285660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8" name="Rectangle 27"/>
            <p:cNvSpPr/>
            <p:nvPr/>
          </p:nvSpPr>
          <p:spPr>
            <a:xfrm>
              <a:off x="7000920" y="-6480"/>
              <a:ext cx="2140200" cy="5149080"/>
            </a:xfrm>
            <a:custGeom>
              <a:avLst/>
              <a:gdLst>
                <a:gd name="textAreaLeft" fmla="*/ 0 w 2140200"/>
                <a:gd name="textAreaRight" fmla="*/ 2140920 w 2140200"/>
                <a:gd name="textAreaTop" fmla="*/ 0 h 5149080"/>
                <a:gd name="textAreaBottom" fmla="*/ 5149800 h 51490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9" name="Rectangle 28"/>
            <p:cNvSpPr/>
            <p:nvPr/>
          </p:nvSpPr>
          <p:spPr>
            <a:xfrm>
              <a:off x="8174160" y="-6480"/>
              <a:ext cx="966960" cy="5149080"/>
            </a:xfrm>
            <a:custGeom>
              <a:avLst/>
              <a:gdLst>
                <a:gd name="textAreaLeft" fmla="*/ 0 w 966960"/>
                <a:gd name="textAreaRight" fmla="*/ 967680 w 966960"/>
                <a:gd name="textAreaTop" fmla="*/ 0 h 5149080"/>
                <a:gd name="textAreaBottom" fmla="*/ 5149800 h 51490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20" name="Rectangle 29"/>
            <p:cNvSpPr/>
            <p:nvPr/>
          </p:nvSpPr>
          <p:spPr>
            <a:xfrm>
              <a:off x="8204400" y="-6480"/>
              <a:ext cx="936720" cy="5149080"/>
            </a:xfrm>
            <a:custGeom>
              <a:avLst/>
              <a:gdLst>
                <a:gd name="textAreaLeft" fmla="*/ 0 w 936720"/>
                <a:gd name="textAreaRight" fmla="*/ 937440 w 936720"/>
                <a:gd name="textAreaTop" fmla="*/ 0 h 5149080"/>
                <a:gd name="textAreaBottom" fmla="*/ 5149800 h 51490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21" name="Isosceles Triangle 26"/>
            <p:cNvSpPr/>
            <p:nvPr/>
          </p:nvSpPr>
          <p:spPr>
            <a:xfrm>
              <a:off x="7778880" y="2692440"/>
              <a:ext cx="1362240" cy="2450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grpSp>
      <p:sp>
        <p:nvSpPr>
          <p:cNvPr id="22" name="PlaceHolder 1"/>
          <p:cNvSpPr>
            <a:spLocks noGrp="1"/>
          </p:cNvSpPr>
          <p:nvPr>
            <p:ph type="title"/>
          </p:nvPr>
        </p:nvSpPr>
        <p:spPr>
          <a:xfrm>
            <a:off x="1130400" y="1803240"/>
            <a:ext cx="5824440" cy="1234080"/>
          </a:xfrm>
          <a:prstGeom prst="rect">
            <a:avLst/>
          </a:prstGeom>
          <a:noFill/>
          <a:ln w="0">
            <a:noFill/>
          </a:ln>
        </p:spPr>
        <p:txBody>
          <a:bodyPr lIns="0" tIns="0" rIns="0" bIns="0" anchor="ctr">
            <a:noAutofit/>
          </a:bodyPr>
          <a:lstStyle/>
          <a:p>
            <a:pPr indent="0">
              <a:buNone/>
            </a:pPr>
            <a:r>
              <a:rPr lang="en-GB" sz="1800" b="0" strike="noStrike" spc="-1">
                <a:solidFill>
                  <a:srgbClr val="000000"/>
                </a:solidFill>
                <a:latin typeface="Arial"/>
              </a:rPr>
              <a:t>Click to edit the title text format</a:t>
            </a:r>
          </a:p>
        </p:txBody>
      </p:sp>
      <p:sp>
        <p:nvSpPr>
          <p:cNvPr id="23" name="PlaceHolder 2"/>
          <p:cNvSpPr>
            <a:spLocks noGrp="1"/>
          </p:cNvSpPr>
          <p:nvPr>
            <p:ph type="ftr" idx="1"/>
          </p:nvPr>
        </p:nvSpPr>
        <p:spPr>
          <a:xfrm>
            <a:off x="507960" y="4530960"/>
            <a:ext cx="472248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 </a:t>
            </a:r>
          </a:p>
        </p:txBody>
      </p:sp>
      <p:sp>
        <p:nvSpPr>
          <p:cNvPr id="24" name="PlaceHolder 3"/>
          <p:cNvSpPr>
            <a:spLocks noGrp="1"/>
          </p:cNvSpPr>
          <p:nvPr>
            <p:ph type="sldNum" idx="2"/>
          </p:nvPr>
        </p:nvSpPr>
        <p:spPr>
          <a:xfrm>
            <a:off x="6442920" y="4530960"/>
            <a:ext cx="511920" cy="27324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670" b="0" strike="noStrike" spc="-1">
                <a:solidFill>
                  <a:schemeClr val="accent1"/>
                </a:solidFill>
                <a:latin typeface="Trebuchet MS"/>
              </a:defRPr>
            </a:lvl1pPr>
          </a:lstStyle>
          <a:p>
            <a:pPr indent="0" algn="r" defTabSz="457200">
              <a:lnSpc>
                <a:spcPct val="100000"/>
              </a:lnSpc>
              <a:buNone/>
              <a:tabLst>
                <a:tab pos="0" algn="l"/>
              </a:tabLst>
            </a:pPr>
            <a:fld id="{50314401-3900-4F2E-979A-707575CC4737}" type="slidenum">
              <a:rPr lang="en-GB" sz="670" b="0" strike="noStrike" spc="-1">
                <a:solidFill>
                  <a:schemeClr val="accent1"/>
                </a:solidFill>
                <a:latin typeface="Trebuchet MS"/>
              </a:rPr>
              <a:t>‹#›</a:t>
            </a:fld>
            <a:endParaRPr lang="en-GB" sz="670" b="0" strike="noStrike" spc="-1">
              <a:solidFill>
                <a:srgbClr val="000000"/>
              </a:solidFill>
              <a:latin typeface="Times New Roman"/>
            </a:endParaRPr>
          </a:p>
        </p:txBody>
      </p:sp>
      <p:sp>
        <p:nvSpPr>
          <p:cNvPr id="25" name="PlaceHolder 4"/>
          <p:cNvSpPr>
            <a:spLocks noGrp="1"/>
          </p:cNvSpPr>
          <p:nvPr>
            <p:ph type="dt" idx="3"/>
          </p:nvPr>
        </p:nvSpPr>
        <p:spPr>
          <a:xfrm>
            <a:off x="5403960" y="4530960"/>
            <a:ext cx="683280" cy="27324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 </a:t>
            </a:r>
          </a:p>
        </p:txBody>
      </p:sp>
      <p:sp>
        <p:nvSpPr>
          <p:cNvPr id="26" name="PlaceHolder 5"/>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 name="Group 43"/>
          <p:cNvGrpSpPr/>
          <p:nvPr/>
        </p:nvGrpSpPr>
        <p:grpSpPr>
          <a:xfrm>
            <a:off x="0" y="-6480"/>
            <a:ext cx="9143280" cy="5150160"/>
            <a:chOff x="0" y="-6480"/>
            <a:chExt cx="9143280" cy="5150160"/>
          </a:xfrm>
        </p:grpSpPr>
        <p:cxnSp>
          <p:nvCxnSpPr>
            <p:cNvPr id="30" name="Straight Connector 19"/>
            <p:cNvCxnSpPr/>
            <p:nvPr/>
          </p:nvCxnSpPr>
          <p:spPr>
            <a:xfrm>
              <a:off x="7027920" y="0"/>
              <a:ext cx="915120" cy="5144040"/>
            </a:xfrm>
            <a:prstGeom prst="straightConnector1">
              <a:avLst/>
            </a:prstGeom>
            <a:ln w="9525" cap="rnd">
              <a:solidFill>
                <a:srgbClr val="5FCBEF">
                  <a:alpha val="70000"/>
                </a:srgbClr>
              </a:solidFill>
              <a:round/>
            </a:ln>
          </p:spPr>
        </p:cxnSp>
        <p:cxnSp>
          <p:nvCxnSpPr>
            <p:cNvPr id="31" name="Straight Connector 20"/>
            <p:cNvCxnSpPr/>
            <p:nvPr/>
          </p:nvCxnSpPr>
          <p:spPr>
            <a:xfrm flipH="1">
              <a:off x="5568840" y="2760840"/>
              <a:ext cx="3573360" cy="2383200"/>
            </a:xfrm>
            <a:prstGeom prst="straightConnector1">
              <a:avLst/>
            </a:prstGeom>
            <a:ln w="9525" cap="rnd">
              <a:solidFill>
                <a:srgbClr val="5FCBEF">
                  <a:alpha val="70000"/>
                </a:srgbClr>
              </a:solidFill>
              <a:round/>
            </a:ln>
          </p:spPr>
        </p:cxnSp>
        <p:sp>
          <p:nvSpPr>
            <p:cNvPr id="32" name="Rectangle 23"/>
            <p:cNvSpPr/>
            <p:nvPr/>
          </p:nvSpPr>
          <p:spPr>
            <a:xfrm>
              <a:off x="6886080" y="-6480"/>
              <a:ext cx="2254680" cy="5149080"/>
            </a:xfrm>
            <a:custGeom>
              <a:avLst/>
              <a:gdLst>
                <a:gd name="textAreaLeft" fmla="*/ 0 w 2254680"/>
                <a:gd name="textAreaRight" fmla="*/ 2255400 w 2254680"/>
                <a:gd name="textAreaTop" fmla="*/ 0 h 5149080"/>
                <a:gd name="textAreaBottom" fmla="*/ 5149800 h 51490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33" name="Rectangle 25"/>
            <p:cNvSpPr/>
            <p:nvPr/>
          </p:nvSpPr>
          <p:spPr>
            <a:xfrm>
              <a:off x="7202520" y="-6480"/>
              <a:ext cx="1940760" cy="5149080"/>
            </a:xfrm>
            <a:custGeom>
              <a:avLst/>
              <a:gdLst>
                <a:gd name="textAreaLeft" fmla="*/ 0 w 1940760"/>
                <a:gd name="textAreaRight" fmla="*/ 1941480 w 1940760"/>
                <a:gd name="textAreaTop" fmla="*/ 0 h 5149080"/>
                <a:gd name="textAreaBottom" fmla="*/ 5149800 h 51490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34" name="Isosceles Triangle 23"/>
            <p:cNvSpPr/>
            <p:nvPr/>
          </p:nvSpPr>
          <p:spPr>
            <a:xfrm>
              <a:off x="6699240" y="2286000"/>
              <a:ext cx="2444040" cy="285660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35" name="Rectangle 27"/>
            <p:cNvSpPr/>
            <p:nvPr/>
          </p:nvSpPr>
          <p:spPr>
            <a:xfrm>
              <a:off x="7000920" y="-6480"/>
              <a:ext cx="2140200" cy="5149080"/>
            </a:xfrm>
            <a:custGeom>
              <a:avLst/>
              <a:gdLst>
                <a:gd name="textAreaLeft" fmla="*/ 0 w 2140200"/>
                <a:gd name="textAreaRight" fmla="*/ 2140920 w 2140200"/>
                <a:gd name="textAreaTop" fmla="*/ 0 h 5149080"/>
                <a:gd name="textAreaBottom" fmla="*/ 5149800 h 51490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36" name="Rectangle 28"/>
            <p:cNvSpPr/>
            <p:nvPr/>
          </p:nvSpPr>
          <p:spPr>
            <a:xfrm>
              <a:off x="8174160" y="-6480"/>
              <a:ext cx="966960" cy="5149080"/>
            </a:xfrm>
            <a:custGeom>
              <a:avLst/>
              <a:gdLst>
                <a:gd name="textAreaLeft" fmla="*/ 0 w 966960"/>
                <a:gd name="textAreaRight" fmla="*/ 967680 w 966960"/>
                <a:gd name="textAreaTop" fmla="*/ 0 h 5149080"/>
                <a:gd name="textAreaBottom" fmla="*/ 5149800 h 51490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37" name="Rectangle 29"/>
            <p:cNvSpPr/>
            <p:nvPr/>
          </p:nvSpPr>
          <p:spPr>
            <a:xfrm>
              <a:off x="8204400" y="-6480"/>
              <a:ext cx="936720" cy="5149080"/>
            </a:xfrm>
            <a:custGeom>
              <a:avLst/>
              <a:gdLst>
                <a:gd name="textAreaLeft" fmla="*/ 0 w 936720"/>
                <a:gd name="textAreaRight" fmla="*/ 937440 w 936720"/>
                <a:gd name="textAreaTop" fmla="*/ 0 h 5149080"/>
                <a:gd name="textAreaBottom" fmla="*/ 5149800 h 51490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38" name="Isosceles Triangle 27"/>
            <p:cNvSpPr/>
            <p:nvPr/>
          </p:nvSpPr>
          <p:spPr>
            <a:xfrm>
              <a:off x="7778880" y="2692440"/>
              <a:ext cx="1362240" cy="2450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39" name="Isosceles Triangle 18"/>
            <p:cNvSpPr/>
            <p:nvPr/>
          </p:nvSpPr>
          <p:spPr>
            <a:xfrm>
              <a:off x="0" y="3009960"/>
              <a:ext cx="335880" cy="213300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grpSp>
      <p:sp>
        <p:nvSpPr>
          <p:cNvPr id="40" name="PlaceHolder 1"/>
          <p:cNvSpPr>
            <a:spLocks noGrp="1"/>
          </p:cNvSpPr>
          <p:nvPr>
            <p:ph type="ftr" idx="4"/>
          </p:nvPr>
        </p:nvSpPr>
        <p:spPr>
          <a:xfrm>
            <a:off x="507960" y="4530960"/>
            <a:ext cx="472248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&lt;footer&gt;</a:t>
            </a:r>
          </a:p>
        </p:txBody>
      </p:sp>
      <p:sp>
        <p:nvSpPr>
          <p:cNvPr id="41" name="PlaceHolder 2"/>
          <p:cNvSpPr>
            <a:spLocks noGrp="1"/>
          </p:cNvSpPr>
          <p:nvPr>
            <p:ph type="sldNum" idx="5"/>
          </p:nvPr>
        </p:nvSpPr>
        <p:spPr>
          <a:xfrm>
            <a:off x="6442920" y="4530960"/>
            <a:ext cx="511920" cy="27324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670" b="0" strike="noStrike" spc="-1">
                <a:solidFill>
                  <a:schemeClr val="accent1"/>
                </a:solidFill>
                <a:latin typeface="Trebuchet MS"/>
              </a:defRPr>
            </a:lvl1pPr>
          </a:lstStyle>
          <a:p>
            <a:pPr indent="0" algn="r" defTabSz="457200">
              <a:lnSpc>
                <a:spcPct val="100000"/>
              </a:lnSpc>
              <a:buNone/>
              <a:tabLst>
                <a:tab pos="0" algn="l"/>
              </a:tabLst>
            </a:pPr>
            <a:fld id="{B5A301F6-6670-4006-B166-99FE2334740C}" type="slidenum">
              <a:rPr lang="en-GB" sz="670" b="0" strike="noStrike" spc="-1">
                <a:solidFill>
                  <a:schemeClr val="accent1"/>
                </a:solidFill>
                <a:latin typeface="Trebuchet MS"/>
              </a:rPr>
              <a:t>‹#›</a:t>
            </a:fld>
            <a:endParaRPr lang="en-GB" sz="670" b="0" strike="noStrike" spc="-1">
              <a:solidFill>
                <a:srgbClr val="000000"/>
              </a:solidFill>
              <a:latin typeface="Times New Roman"/>
            </a:endParaRPr>
          </a:p>
        </p:txBody>
      </p:sp>
      <p:sp>
        <p:nvSpPr>
          <p:cNvPr id="42" name="PlaceHolder 3"/>
          <p:cNvSpPr>
            <a:spLocks noGrp="1"/>
          </p:cNvSpPr>
          <p:nvPr>
            <p:ph type="dt" idx="6"/>
          </p:nvPr>
        </p:nvSpPr>
        <p:spPr>
          <a:xfrm>
            <a:off x="5403960" y="4530960"/>
            <a:ext cx="683280" cy="27324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1" name="Group 43"/>
          <p:cNvGrpSpPr/>
          <p:nvPr/>
        </p:nvGrpSpPr>
        <p:grpSpPr>
          <a:xfrm>
            <a:off x="0" y="-6480"/>
            <a:ext cx="9143280" cy="5150160"/>
            <a:chOff x="0" y="-6480"/>
            <a:chExt cx="9143280" cy="5150160"/>
          </a:xfrm>
        </p:grpSpPr>
        <p:cxnSp>
          <p:nvCxnSpPr>
            <p:cNvPr id="132" name="Straight Connector 19"/>
            <p:cNvCxnSpPr/>
            <p:nvPr/>
          </p:nvCxnSpPr>
          <p:spPr>
            <a:xfrm>
              <a:off x="7027920" y="0"/>
              <a:ext cx="915120" cy="5144040"/>
            </a:xfrm>
            <a:prstGeom prst="straightConnector1">
              <a:avLst/>
            </a:prstGeom>
            <a:ln w="9525" cap="rnd">
              <a:solidFill>
                <a:srgbClr val="5FCBEF">
                  <a:alpha val="70000"/>
                </a:srgbClr>
              </a:solidFill>
              <a:round/>
            </a:ln>
          </p:spPr>
        </p:cxnSp>
        <p:cxnSp>
          <p:nvCxnSpPr>
            <p:cNvPr id="133" name="Straight Connector 20"/>
            <p:cNvCxnSpPr/>
            <p:nvPr/>
          </p:nvCxnSpPr>
          <p:spPr>
            <a:xfrm flipH="1">
              <a:off x="5568840" y="2760840"/>
              <a:ext cx="3573360" cy="2383200"/>
            </a:xfrm>
            <a:prstGeom prst="straightConnector1">
              <a:avLst/>
            </a:prstGeom>
            <a:ln w="9525" cap="rnd">
              <a:solidFill>
                <a:srgbClr val="5FCBEF">
                  <a:alpha val="70000"/>
                </a:srgbClr>
              </a:solidFill>
              <a:round/>
            </a:ln>
          </p:spPr>
        </p:cxnSp>
        <p:sp>
          <p:nvSpPr>
            <p:cNvPr id="134" name="Rectangle 23"/>
            <p:cNvSpPr/>
            <p:nvPr/>
          </p:nvSpPr>
          <p:spPr>
            <a:xfrm>
              <a:off x="6886080" y="-6480"/>
              <a:ext cx="2254680" cy="5149080"/>
            </a:xfrm>
            <a:custGeom>
              <a:avLst/>
              <a:gdLst>
                <a:gd name="textAreaLeft" fmla="*/ 0 w 2254680"/>
                <a:gd name="textAreaRight" fmla="*/ 2255400 w 2254680"/>
                <a:gd name="textAreaTop" fmla="*/ 0 h 5149080"/>
                <a:gd name="textAreaBottom" fmla="*/ 5149800 h 51490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35" name="Rectangle 25"/>
            <p:cNvSpPr/>
            <p:nvPr/>
          </p:nvSpPr>
          <p:spPr>
            <a:xfrm>
              <a:off x="7202520" y="-6480"/>
              <a:ext cx="1940760" cy="5149080"/>
            </a:xfrm>
            <a:custGeom>
              <a:avLst/>
              <a:gdLst>
                <a:gd name="textAreaLeft" fmla="*/ 0 w 1940760"/>
                <a:gd name="textAreaRight" fmla="*/ 1941480 w 1940760"/>
                <a:gd name="textAreaTop" fmla="*/ 0 h 5149080"/>
                <a:gd name="textAreaBottom" fmla="*/ 5149800 h 51490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36" name="Isosceles Triangle 23"/>
            <p:cNvSpPr/>
            <p:nvPr/>
          </p:nvSpPr>
          <p:spPr>
            <a:xfrm>
              <a:off x="6699240" y="2286000"/>
              <a:ext cx="2444040" cy="285660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37" name="Rectangle 27"/>
            <p:cNvSpPr/>
            <p:nvPr/>
          </p:nvSpPr>
          <p:spPr>
            <a:xfrm>
              <a:off x="7000920" y="-6480"/>
              <a:ext cx="2140200" cy="5149080"/>
            </a:xfrm>
            <a:custGeom>
              <a:avLst/>
              <a:gdLst>
                <a:gd name="textAreaLeft" fmla="*/ 0 w 2140200"/>
                <a:gd name="textAreaRight" fmla="*/ 2140920 w 2140200"/>
                <a:gd name="textAreaTop" fmla="*/ 0 h 5149080"/>
                <a:gd name="textAreaBottom" fmla="*/ 5149800 h 51490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38" name="Rectangle 28"/>
            <p:cNvSpPr/>
            <p:nvPr/>
          </p:nvSpPr>
          <p:spPr>
            <a:xfrm>
              <a:off x="8174160" y="-6480"/>
              <a:ext cx="966960" cy="5149080"/>
            </a:xfrm>
            <a:custGeom>
              <a:avLst/>
              <a:gdLst>
                <a:gd name="textAreaLeft" fmla="*/ 0 w 966960"/>
                <a:gd name="textAreaRight" fmla="*/ 967680 w 966960"/>
                <a:gd name="textAreaTop" fmla="*/ 0 h 5149080"/>
                <a:gd name="textAreaBottom" fmla="*/ 5149800 h 51490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39" name="Rectangle 29"/>
            <p:cNvSpPr/>
            <p:nvPr/>
          </p:nvSpPr>
          <p:spPr>
            <a:xfrm>
              <a:off x="8204400" y="-6480"/>
              <a:ext cx="936720" cy="5149080"/>
            </a:xfrm>
            <a:custGeom>
              <a:avLst/>
              <a:gdLst>
                <a:gd name="textAreaLeft" fmla="*/ 0 w 936720"/>
                <a:gd name="textAreaRight" fmla="*/ 937440 w 936720"/>
                <a:gd name="textAreaTop" fmla="*/ 0 h 5149080"/>
                <a:gd name="textAreaBottom" fmla="*/ 5149800 h 51490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40" name="Isosceles Triangle 27"/>
            <p:cNvSpPr/>
            <p:nvPr/>
          </p:nvSpPr>
          <p:spPr>
            <a:xfrm>
              <a:off x="7778880" y="2692440"/>
              <a:ext cx="1362240" cy="2450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41" name="Isosceles Triangle 18"/>
            <p:cNvSpPr/>
            <p:nvPr/>
          </p:nvSpPr>
          <p:spPr>
            <a:xfrm>
              <a:off x="0" y="3009960"/>
              <a:ext cx="335880" cy="213300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grpSp>
      <p:sp>
        <p:nvSpPr>
          <p:cNvPr id="142" name="PlaceHolder 1"/>
          <p:cNvSpPr>
            <a:spLocks noGrp="1"/>
          </p:cNvSpPr>
          <p:nvPr>
            <p:ph type="title"/>
          </p:nvPr>
        </p:nvSpPr>
        <p:spPr>
          <a:xfrm>
            <a:off x="1130400" y="1803240"/>
            <a:ext cx="5824440" cy="1234080"/>
          </a:xfrm>
          <a:prstGeom prst="rect">
            <a:avLst/>
          </a:prstGeom>
          <a:noFill/>
          <a:ln w="0">
            <a:noFill/>
          </a:ln>
        </p:spPr>
        <p:txBody>
          <a:bodyPr lIns="0" tIns="0" rIns="0" bIns="0" anchor="ctr">
            <a:noAutofit/>
          </a:bodyPr>
          <a:lstStyle/>
          <a:p>
            <a:pPr indent="0">
              <a:buNone/>
            </a:pPr>
            <a:r>
              <a:rPr lang="en-GB" sz="1800" b="0" strike="noStrike" spc="-1">
                <a:solidFill>
                  <a:srgbClr val="000000"/>
                </a:solidFill>
                <a:latin typeface="Arial"/>
              </a:rPr>
              <a:t>Click to edit the title text format</a:t>
            </a:r>
          </a:p>
        </p:txBody>
      </p:sp>
      <p:sp>
        <p:nvSpPr>
          <p:cNvPr id="143" name="PlaceHolder 2"/>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1800" b="0" strike="noStrike" spc="-1">
                <a:solidFill>
                  <a:srgbClr val="000000"/>
                </a:solidFill>
                <a:latin typeface="Arial"/>
              </a:rPr>
              <a:t>Seventh Outline Level</a:t>
            </a:r>
          </a:p>
        </p:txBody>
      </p:sp>
      <p:sp>
        <p:nvSpPr>
          <p:cNvPr id="144" name="PlaceHolder 3"/>
          <p:cNvSpPr>
            <a:spLocks noGrp="1"/>
          </p:cNvSpPr>
          <p:nvPr>
            <p:ph type="sldNum" idx="25"/>
          </p:nvPr>
        </p:nvSpPr>
        <p:spPr>
          <a:xfrm>
            <a:off x="8472600" y="4663080"/>
            <a:ext cx="547920" cy="392760"/>
          </a:xfrm>
          <a:prstGeom prst="rect">
            <a:avLst/>
          </a:prstGeom>
          <a:noFill/>
          <a:ln w="0">
            <a:noFill/>
          </a:ln>
        </p:spPr>
        <p:txBody>
          <a:bodyPr lIns="91440" tIns="91440" rIns="91440" bIns="91440" anchor="ctr">
            <a:noAutofit/>
          </a:bodyPr>
          <a:lstStyle>
            <a:lvl1pPr indent="0" algn="r" defTabSz="457200">
              <a:lnSpc>
                <a:spcPct val="100000"/>
              </a:lnSpc>
              <a:buNone/>
              <a:tabLst>
                <a:tab pos="0" algn="l"/>
              </a:tabLst>
              <a:defRPr lang="en-GB" sz="670" b="0" strike="noStrike" spc="-1">
                <a:solidFill>
                  <a:schemeClr val="accent1"/>
                </a:solidFill>
                <a:latin typeface="Trebuchet MS"/>
              </a:defRPr>
            </a:lvl1pPr>
          </a:lstStyle>
          <a:p>
            <a:pPr indent="0" algn="r" defTabSz="457200">
              <a:lnSpc>
                <a:spcPct val="100000"/>
              </a:lnSpc>
              <a:buNone/>
              <a:tabLst>
                <a:tab pos="0" algn="l"/>
              </a:tabLst>
            </a:pPr>
            <a:fld id="{D3913861-BDC3-4799-9A3F-5EF603ECC4F8}" type="slidenum">
              <a:rPr lang="en-GB" sz="670" b="0" strike="noStrike" spc="-1">
                <a:solidFill>
                  <a:schemeClr val="accent1"/>
                </a:solidFill>
                <a:latin typeface="Trebuchet MS"/>
              </a:rPr>
              <a:t>‹#›</a:t>
            </a:fld>
            <a:endParaRPr lang="en-GB" sz="67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9" name="Group 43"/>
          <p:cNvGrpSpPr/>
          <p:nvPr/>
        </p:nvGrpSpPr>
        <p:grpSpPr>
          <a:xfrm>
            <a:off x="0" y="-6480"/>
            <a:ext cx="9143280" cy="5150160"/>
            <a:chOff x="0" y="-6480"/>
            <a:chExt cx="9143280" cy="5150160"/>
          </a:xfrm>
        </p:grpSpPr>
        <p:cxnSp>
          <p:nvCxnSpPr>
            <p:cNvPr id="180" name="Straight Connector 19"/>
            <p:cNvCxnSpPr/>
            <p:nvPr/>
          </p:nvCxnSpPr>
          <p:spPr>
            <a:xfrm>
              <a:off x="7027920" y="0"/>
              <a:ext cx="915120" cy="5144040"/>
            </a:xfrm>
            <a:prstGeom prst="straightConnector1">
              <a:avLst/>
            </a:prstGeom>
            <a:ln w="9525" cap="rnd">
              <a:solidFill>
                <a:srgbClr val="5FCBEF">
                  <a:alpha val="70000"/>
                </a:srgbClr>
              </a:solidFill>
              <a:round/>
            </a:ln>
          </p:spPr>
        </p:cxnSp>
        <p:cxnSp>
          <p:nvCxnSpPr>
            <p:cNvPr id="181" name="Straight Connector 20"/>
            <p:cNvCxnSpPr/>
            <p:nvPr/>
          </p:nvCxnSpPr>
          <p:spPr>
            <a:xfrm flipH="1">
              <a:off x="5568840" y="2760840"/>
              <a:ext cx="3573360" cy="2383200"/>
            </a:xfrm>
            <a:prstGeom prst="straightConnector1">
              <a:avLst/>
            </a:prstGeom>
            <a:ln w="9525" cap="rnd">
              <a:solidFill>
                <a:srgbClr val="5FCBEF">
                  <a:alpha val="70000"/>
                </a:srgbClr>
              </a:solidFill>
              <a:round/>
            </a:ln>
          </p:spPr>
        </p:cxnSp>
        <p:sp>
          <p:nvSpPr>
            <p:cNvPr id="182" name="Rectangle 23"/>
            <p:cNvSpPr/>
            <p:nvPr/>
          </p:nvSpPr>
          <p:spPr>
            <a:xfrm>
              <a:off x="6886080" y="-6480"/>
              <a:ext cx="2254680" cy="5149080"/>
            </a:xfrm>
            <a:custGeom>
              <a:avLst/>
              <a:gdLst>
                <a:gd name="textAreaLeft" fmla="*/ 0 w 2254680"/>
                <a:gd name="textAreaRight" fmla="*/ 2255400 w 2254680"/>
                <a:gd name="textAreaTop" fmla="*/ 0 h 5149080"/>
                <a:gd name="textAreaBottom" fmla="*/ 5149800 h 51490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83" name="Rectangle 25"/>
            <p:cNvSpPr/>
            <p:nvPr/>
          </p:nvSpPr>
          <p:spPr>
            <a:xfrm>
              <a:off x="7202520" y="-6480"/>
              <a:ext cx="1940760" cy="5149080"/>
            </a:xfrm>
            <a:custGeom>
              <a:avLst/>
              <a:gdLst>
                <a:gd name="textAreaLeft" fmla="*/ 0 w 1940760"/>
                <a:gd name="textAreaRight" fmla="*/ 1941480 w 1940760"/>
                <a:gd name="textAreaTop" fmla="*/ 0 h 5149080"/>
                <a:gd name="textAreaBottom" fmla="*/ 5149800 h 51490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84" name="Isosceles Triangle 23"/>
            <p:cNvSpPr/>
            <p:nvPr/>
          </p:nvSpPr>
          <p:spPr>
            <a:xfrm>
              <a:off x="6699240" y="2286000"/>
              <a:ext cx="2444040" cy="285660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85" name="Rectangle 27"/>
            <p:cNvSpPr/>
            <p:nvPr/>
          </p:nvSpPr>
          <p:spPr>
            <a:xfrm>
              <a:off x="7000920" y="-6480"/>
              <a:ext cx="2140200" cy="5149080"/>
            </a:xfrm>
            <a:custGeom>
              <a:avLst/>
              <a:gdLst>
                <a:gd name="textAreaLeft" fmla="*/ 0 w 2140200"/>
                <a:gd name="textAreaRight" fmla="*/ 2140920 w 2140200"/>
                <a:gd name="textAreaTop" fmla="*/ 0 h 5149080"/>
                <a:gd name="textAreaBottom" fmla="*/ 5149800 h 51490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86" name="Rectangle 28"/>
            <p:cNvSpPr/>
            <p:nvPr/>
          </p:nvSpPr>
          <p:spPr>
            <a:xfrm>
              <a:off x="8174160" y="-6480"/>
              <a:ext cx="966960" cy="5149080"/>
            </a:xfrm>
            <a:custGeom>
              <a:avLst/>
              <a:gdLst>
                <a:gd name="textAreaLeft" fmla="*/ 0 w 966960"/>
                <a:gd name="textAreaRight" fmla="*/ 967680 w 966960"/>
                <a:gd name="textAreaTop" fmla="*/ 0 h 5149080"/>
                <a:gd name="textAreaBottom" fmla="*/ 5149800 h 51490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87" name="Rectangle 29"/>
            <p:cNvSpPr/>
            <p:nvPr/>
          </p:nvSpPr>
          <p:spPr>
            <a:xfrm>
              <a:off x="8204400" y="-6480"/>
              <a:ext cx="936720" cy="5149080"/>
            </a:xfrm>
            <a:custGeom>
              <a:avLst/>
              <a:gdLst>
                <a:gd name="textAreaLeft" fmla="*/ 0 w 936720"/>
                <a:gd name="textAreaRight" fmla="*/ 937440 w 936720"/>
                <a:gd name="textAreaTop" fmla="*/ 0 h 5149080"/>
                <a:gd name="textAreaBottom" fmla="*/ 5149800 h 51490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88" name="Isosceles Triangle 27"/>
            <p:cNvSpPr/>
            <p:nvPr/>
          </p:nvSpPr>
          <p:spPr>
            <a:xfrm>
              <a:off x="7778880" y="2692440"/>
              <a:ext cx="1362240" cy="2450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189" name="Isosceles Triangle 18"/>
            <p:cNvSpPr/>
            <p:nvPr/>
          </p:nvSpPr>
          <p:spPr>
            <a:xfrm>
              <a:off x="0" y="3009960"/>
              <a:ext cx="335880" cy="213300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grpSp>
      <p:sp>
        <p:nvSpPr>
          <p:cNvPr id="190" name="PlaceHolder 1"/>
          <p:cNvSpPr>
            <a:spLocks noGrp="1"/>
          </p:cNvSpPr>
          <p:nvPr>
            <p:ph type="title"/>
          </p:nvPr>
        </p:nvSpPr>
        <p:spPr>
          <a:xfrm>
            <a:off x="1130400" y="1803240"/>
            <a:ext cx="5824440" cy="1234080"/>
          </a:xfrm>
          <a:prstGeom prst="rect">
            <a:avLst/>
          </a:prstGeom>
          <a:noFill/>
          <a:ln w="0">
            <a:noFill/>
          </a:ln>
        </p:spPr>
        <p:txBody>
          <a:bodyPr lIns="0" tIns="0" rIns="0" bIns="0" anchor="ctr">
            <a:noAutofit/>
          </a:bodyPr>
          <a:lstStyle/>
          <a:p>
            <a:pPr indent="0">
              <a:buNone/>
            </a:pPr>
            <a:r>
              <a:rPr lang="en-GB" sz="1800" b="0" strike="noStrike" spc="-1">
                <a:solidFill>
                  <a:srgbClr val="000000"/>
                </a:solidFill>
                <a:latin typeface="Arial"/>
              </a:rPr>
              <a:t>Click to edit the title text format</a:t>
            </a:r>
          </a:p>
        </p:txBody>
      </p:sp>
      <p:sp>
        <p:nvSpPr>
          <p:cNvPr id="191" name="PlaceHolder 2"/>
          <p:cNvSpPr>
            <a:spLocks noGrp="1"/>
          </p:cNvSpPr>
          <p:nvPr>
            <p:ph type="body"/>
          </p:nvPr>
        </p:nvSpPr>
        <p:spPr>
          <a:xfrm>
            <a:off x="457200" y="1203480"/>
            <a:ext cx="4015440" cy="2982600"/>
          </a:xfrm>
          <a:prstGeom prst="rect">
            <a:avLst/>
          </a:prstGeom>
          <a:noFill/>
          <a:ln w="0">
            <a:noFill/>
          </a:ln>
        </p:spPr>
        <p:txBody>
          <a:bodyPr lIns="0" tIns="0" rIns="0" bIns="0" anchor="t">
            <a:normAutofit fontScale="87222"/>
          </a:bodyPr>
          <a:lstStyle/>
          <a:p>
            <a:pPr marL="432000" indent="-324000">
              <a:spcBef>
                <a:spcPts val="1417"/>
              </a:spcBef>
              <a:buClr>
                <a:srgbClr val="000000"/>
              </a:buClr>
              <a:buSzPct val="45000"/>
              <a:buFont typeface="Wingdings" charset="2"/>
              <a:buChar char=""/>
            </a:pPr>
            <a:r>
              <a:rPr lang="en-GB"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1800" b="0" strike="noStrike" spc="-1">
                <a:solidFill>
                  <a:srgbClr val="000000"/>
                </a:solidFill>
                <a:latin typeface="Arial"/>
              </a:rPr>
              <a:t>Seventh Outline Level</a:t>
            </a:r>
          </a:p>
        </p:txBody>
      </p:sp>
      <p:sp>
        <p:nvSpPr>
          <p:cNvPr id="192" name="PlaceHolder 3"/>
          <p:cNvSpPr>
            <a:spLocks noGrp="1"/>
          </p:cNvSpPr>
          <p:nvPr>
            <p:ph type="body"/>
          </p:nvPr>
        </p:nvSpPr>
        <p:spPr>
          <a:xfrm>
            <a:off x="4674240" y="1203480"/>
            <a:ext cx="4015440" cy="2982600"/>
          </a:xfrm>
          <a:prstGeom prst="rect">
            <a:avLst/>
          </a:prstGeom>
          <a:noFill/>
          <a:ln w="0">
            <a:noFill/>
          </a:ln>
        </p:spPr>
        <p:txBody>
          <a:bodyPr lIns="0" tIns="0" rIns="0" bIns="0" anchor="t">
            <a:normAutofit fontScale="87222"/>
          </a:bodyPr>
          <a:lstStyle/>
          <a:p>
            <a:pPr marL="432000" indent="-324000">
              <a:spcBef>
                <a:spcPts val="1417"/>
              </a:spcBef>
              <a:buClr>
                <a:srgbClr val="000000"/>
              </a:buClr>
              <a:buSzPct val="45000"/>
              <a:buFont typeface="Wingdings" charset="2"/>
              <a:buChar char=""/>
            </a:pPr>
            <a:r>
              <a:rPr lang="en-GB"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1800" b="0" strike="noStrike" spc="-1">
                <a:solidFill>
                  <a:srgbClr val="000000"/>
                </a:solidFill>
                <a:latin typeface="Arial"/>
              </a:rPr>
              <a:t>Seventh Outline Level</a:t>
            </a:r>
          </a:p>
        </p:txBody>
      </p:sp>
      <p:sp>
        <p:nvSpPr>
          <p:cNvPr id="193" name="PlaceHolder 4"/>
          <p:cNvSpPr>
            <a:spLocks noGrp="1"/>
          </p:cNvSpPr>
          <p:nvPr>
            <p:ph type="ftr" idx="32"/>
          </p:nvPr>
        </p:nvSpPr>
        <p:spPr>
          <a:xfrm>
            <a:off x="507960" y="4530960"/>
            <a:ext cx="472248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&lt;footer&gt;</a:t>
            </a:r>
          </a:p>
        </p:txBody>
      </p:sp>
      <p:sp>
        <p:nvSpPr>
          <p:cNvPr id="194" name="PlaceHolder 5"/>
          <p:cNvSpPr>
            <a:spLocks noGrp="1"/>
          </p:cNvSpPr>
          <p:nvPr>
            <p:ph type="sldNum" idx="33"/>
          </p:nvPr>
        </p:nvSpPr>
        <p:spPr>
          <a:xfrm>
            <a:off x="6442920" y="4530960"/>
            <a:ext cx="511920" cy="27324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670" b="0" strike="noStrike" spc="-1">
                <a:solidFill>
                  <a:schemeClr val="accent1"/>
                </a:solidFill>
                <a:latin typeface="Trebuchet MS"/>
              </a:defRPr>
            </a:lvl1pPr>
          </a:lstStyle>
          <a:p>
            <a:pPr indent="0" algn="r" defTabSz="457200">
              <a:lnSpc>
                <a:spcPct val="100000"/>
              </a:lnSpc>
              <a:buNone/>
              <a:tabLst>
                <a:tab pos="0" algn="l"/>
              </a:tabLst>
            </a:pPr>
            <a:fld id="{2CA75B2C-2564-4B4D-A3C8-1C70068275F4}" type="slidenum">
              <a:rPr lang="en-GB" sz="670" b="0" strike="noStrike" spc="-1">
                <a:solidFill>
                  <a:schemeClr val="accent1"/>
                </a:solidFill>
                <a:latin typeface="Trebuchet MS"/>
              </a:rPr>
              <a:t>‹#›</a:t>
            </a:fld>
            <a:endParaRPr lang="en-GB" sz="670" b="0" strike="noStrike" spc="-1">
              <a:solidFill>
                <a:srgbClr val="000000"/>
              </a:solidFill>
              <a:latin typeface="Times New Roman"/>
            </a:endParaRPr>
          </a:p>
        </p:txBody>
      </p:sp>
      <p:sp>
        <p:nvSpPr>
          <p:cNvPr id="195" name="PlaceHolder 6"/>
          <p:cNvSpPr>
            <a:spLocks noGrp="1"/>
          </p:cNvSpPr>
          <p:nvPr>
            <p:ph type="dt" idx="34"/>
          </p:nvPr>
        </p:nvSpPr>
        <p:spPr>
          <a:xfrm>
            <a:off x="5403960" y="4530960"/>
            <a:ext cx="683280" cy="27324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Tree>
  </p:cSld>
  <p:clrMap bg1="lt1" tx1="dk1" bg2="lt2" tx2="dk2" accent1="accent1" accent2="accent2" accent3="accent3" accent4="accent4" accent5="accent5" accent6="accent6" hlink="hlink" folHlink="folHlink"/>
  <p:sldLayoutIdLst>
    <p:sldLayoutId id="2147483671" r:id="rId1"/>
    <p:sldLayoutId id="214748369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9" name="Group 43"/>
          <p:cNvGrpSpPr/>
          <p:nvPr/>
        </p:nvGrpSpPr>
        <p:grpSpPr>
          <a:xfrm>
            <a:off x="0" y="-6480"/>
            <a:ext cx="9143280" cy="5150160"/>
            <a:chOff x="0" y="-6480"/>
            <a:chExt cx="9143280" cy="5150160"/>
          </a:xfrm>
        </p:grpSpPr>
        <p:cxnSp>
          <p:nvCxnSpPr>
            <p:cNvPr id="200" name="Straight Connector 19"/>
            <p:cNvCxnSpPr/>
            <p:nvPr/>
          </p:nvCxnSpPr>
          <p:spPr>
            <a:xfrm>
              <a:off x="7027920" y="0"/>
              <a:ext cx="915120" cy="5144040"/>
            </a:xfrm>
            <a:prstGeom prst="straightConnector1">
              <a:avLst/>
            </a:prstGeom>
            <a:ln w="9525" cap="rnd">
              <a:solidFill>
                <a:srgbClr val="5FCBEF">
                  <a:alpha val="70000"/>
                </a:srgbClr>
              </a:solidFill>
              <a:round/>
            </a:ln>
          </p:spPr>
        </p:cxnSp>
        <p:cxnSp>
          <p:nvCxnSpPr>
            <p:cNvPr id="201" name="Straight Connector 20"/>
            <p:cNvCxnSpPr/>
            <p:nvPr/>
          </p:nvCxnSpPr>
          <p:spPr>
            <a:xfrm flipH="1">
              <a:off x="5568840" y="2760840"/>
              <a:ext cx="3573360" cy="2383200"/>
            </a:xfrm>
            <a:prstGeom prst="straightConnector1">
              <a:avLst/>
            </a:prstGeom>
            <a:ln w="9525" cap="rnd">
              <a:solidFill>
                <a:srgbClr val="5FCBEF">
                  <a:alpha val="70000"/>
                </a:srgbClr>
              </a:solidFill>
              <a:round/>
            </a:ln>
          </p:spPr>
        </p:cxnSp>
        <p:sp>
          <p:nvSpPr>
            <p:cNvPr id="202" name="Rectangle 23"/>
            <p:cNvSpPr/>
            <p:nvPr/>
          </p:nvSpPr>
          <p:spPr>
            <a:xfrm>
              <a:off x="6886080" y="-6480"/>
              <a:ext cx="2254680" cy="5149080"/>
            </a:xfrm>
            <a:custGeom>
              <a:avLst/>
              <a:gdLst>
                <a:gd name="textAreaLeft" fmla="*/ 0 w 2254680"/>
                <a:gd name="textAreaRight" fmla="*/ 2255400 w 2254680"/>
                <a:gd name="textAreaTop" fmla="*/ 0 h 5149080"/>
                <a:gd name="textAreaBottom" fmla="*/ 5149800 h 51490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203" name="Rectangle 25"/>
            <p:cNvSpPr/>
            <p:nvPr/>
          </p:nvSpPr>
          <p:spPr>
            <a:xfrm>
              <a:off x="7202520" y="-6480"/>
              <a:ext cx="1940760" cy="5149080"/>
            </a:xfrm>
            <a:custGeom>
              <a:avLst/>
              <a:gdLst>
                <a:gd name="textAreaLeft" fmla="*/ 0 w 1940760"/>
                <a:gd name="textAreaRight" fmla="*/ 1941480 w 1940760"/>
                <a:gd name="textAreaTop" fmla="*/ 0 h 5149080"/>
                <a:gd name="textAreaBottom" fmla="*/ 5149800 h 51490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204" name="Isosceles Triangle 23"/>
            <p:cNvSpPr/>
            <p:nvPr/>
          </p:nvSpPr>
          <p:spPr>
            <a:xfrm>
              <a:off x="6699240" y="2286000"/>
              <a:ext cx="2444040" cy="285660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205" name="Rectangle 27"/>
            <p:cNvSpPr/>
            <p:nvPr/>
          </p:nvSpPr>
          <p:spPr>
            <a:xfrm>
              <a:off x="7000920" y="-6480"/>
              <a:ext cx="2140200" cy="5149080"/>
            </a:xfrm>
            <a:custGeom>
              <a:avLst/>
              <a:gdLst>
                <a:gd name="textAreaLeft" fmla="*/ 0 w 2140200"/>
                <a:gd name="textAreaRight" fmla="*/ 2140920 w 2140200"/>
                <a:gd name="textAreaTop" fmla="*/ 0 h 5149080"/>
                <a:gd name="textAreaBottom" fmla="*/ 5149800 h 51490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206" name="Rectangle 28"/>
            <p:cNvSpPr/>
            <p:nvPr/>
          </p:nvSpPr>
          <p:spPr>
            <a:xfrm>
              <a:off x="8174160" y="-6480"/>
              <a:ext cx="966960" cy="5149080"/>
            </a:xfrm>
            <a:custGeom>
              <a:avLst/>
              <a:gdLst>
                <a:gd name="textAreaLeft" fmla="*/ 0 w 966960"/>
                <a:gd name="textAreaRight" fmla="*/ 967680 w 966960"/>
                <a:gd name="textAreaTop" fmla="*/ 0 h 5149080"/>
                <a:gd name="textAreaBottom" fmla="*/ 5149800 h 51490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207" name="Rectangle 29"/>
            <p:cNvSpPr/>
            <p:nvPr/>
          </p:nvSpPr>
          <p:spPr>
            <a:xfrm>
              <a:off x="8204400" y="-6480"/>
              <a:ext cx="936720" cy="5149080"/>
            </a:xfrm>
            <a:custGeom>
              <a:avLst/>
              <a:gdLst>
                <a:gd name="textAreaLeft" fmla="*/ 0 w 936720"/>
                <a:gd name="textAreaRight" fmla="*/ 937440 w 936720"/>
                <a:gd name="textAreaTop" fmla="*/ 0 h 5149080"/>
                <a:gd name="textAreaBottom" fmla="*/ 5149800 h 51490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208" name="Isosceles Triangle 27"/>
            <p:cNvSpPr/>
            <p:nvPr/>
          </p:nvSpPr>
          <p:spPr>
            <a:xfrm>
              <a:off x="7778880" y="2692440"/>
              <a:ext cx="1362240" cy="2450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sp>
          <p:nvSpPr>
            <p:cNvPr id="209" name="Isosceles Triangle 18"/>
            <p:cNvSpPr/>
            <p:nvPr/>
          </p:nvSpPr>
          <p:spPr>
            <a:xfrm>
              <a:off x="0" y="3009960"/>
              <a:ext cx="335880" cy="213300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en-GB" sz="1800" b="0" strike="noStrike" spc="-1">
                <a:solidFill>
                  <a:srgbClr val="000000"/>
                </a:solidFill>
                <a:latin typeface="Arial"/>
              </a:endParaRPr>
            </a:p>
          </p:txBody>
        </p:sp>
      </p:grpSp>
      <p:sp>
        <p:nvSpPr>
          <p:cNvPr id="210" name="PlaceHolder 1"/>
          <p:cNvSpPr>
            <a:spLocks noGrp="1"/>
          </p:cNvSpPr>
          <p:nvPr>
            <p:ph type="ftr" idx="35"/>
          </p:nvPr>
        </p:nvSpPr>
        <p:spPr>
          <a:xfrm>
            <a:off x="507960" y="4530960"/>
            <a:ext cx="4722480" cy="27324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strike="noStrike" spc="-1">
                <a:solidFill>
                  <a:srgbClr val="000000"/>
                </a:solidFill>
                <a:latin typeface="Times New Roman"/>
              </a:defRPr>
            </a:lvl1pPr>
          </a:lstStyle>
          <a:p>
            <a:pPr indent="0" algn="ctr">
              <a:lnSpc>
                <a:spcPct val="100000"/>
              </a:lnSpc>
              <a:buNone/>
              <a:tabLst>
                <a:tab pos="0" algn="l"/>
              </a:tabLst>
            </a:pPr>
            <a:r>
              <a:rPr lang="en-GB" sz="1400" b="0" strike="noStrike" spc="-1">
                <a:solidFill>
                  <a:srgbClr val="000000"/>
                </a:solidFill>
                <a:latin typeface="Times New Roman"/>
              </a:rPr>
              <a:t>&lt;footer&gt;</a:t>
            </a:r>
          </a:p>
        </p:txBody>
      </p:sp>
      <p:sp>
        <p:nvSpPr>
          <p:cNvPr id="211" name="PlaceHolder 2"/>
          <p:cNvSpPr>
            <a:spLocks noGrp="1"/>
          </p:cNvSpPr>
          <p:nvPr>
            <p:ph type="sldNum" idx="36"/>
          </p:nvPr>
        </p:nvSpPr>
        <p:spPr>
          <a:xfrm>
            <a:off x="6442920" y="4530960"/>
            <a:ext cx="511920" cy="27324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670" b="0" strike="noStrike" spc="-1">
                <a:solidFill>
                  <a:schemeClr val="accent1"/>
                </a:solidFill>
                <a:latin typeface="Trebuchet MS"/>
              </a:defRPr>
            </a:lvl1pPr>
          </a:lstStyle>
          <a:p>
            <a:pPr indent="0" algn="r" defTabSz="457200">
              <a:lnSpc>
                <a:spcPct val="100000"/>
              </a:lnSpc>
              <a:buNone/>
              <a:tabLst>
                <a:tab pos="0" algn="l"/>
              </a:tabLst>
            </a:pPr>
            <a:fld id="{653380DE-112C-40C7-9D84-B63B7B6547FD}" type="slidenum">
              <a:rPr lang="en-GB" sz="670" b="0" strike="noStrike" spc="-1">
                <a:solidFill>
                  <a:schemeClr val="accent1"/>
                </a:solidFill>
                <a:latin typeface="Trebuchet MS"/>
              </a:rPr>
              <a:t>‹#›</a:t>
            </a:fld>
            <a:endParaRPr lang="en-GB" sz="670" b="0" strike="noStrike" spc="-1">
              <a:solidFill>
                <a:srgbClr val="000000"/>
              </a:solidFill>
              <a:latin typeface="Times New Roman"/>
            </a:endParaRPr>
          </a:p>
        </p:txBody>
      </p:sp>
      <p:sp>
        <p:nvSpPr>
          <p:cNvPr id="212" name="PlaceHolder 3"/>
          <p:cNvSpPr>
            <a:spLocks noGrp="1"/>
          </p:cNvSpPr>
          <p:nvPr>
            <p:ph type="dt" idx="37"/>
          </p:nvPr>
        </p:nvSpPr>
        <p:spPr>
          <a:xfrm>
            <a:off x="5403960" y="4530960"/>
            <a:ext cx="683280" cy="273240"/>
          </a:xfrm>
          <a:prstGeom prst="rect">
            <a:avLst/>
          </a:prstGeom>
          <a:noFill/>
          <a:ln w="0">
            <a:noFill/>
          </a:ln>
        </p:spPr>
        <p:txBody>
          <a:bodyPr lIns="91440" tIns="45720" rIns="91440" bIns="45720" anchor="ctr">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&lt;date/time&gt;</a:t>
            </a:r>
          </a:p>
        </p:txBody>
      </p:sp>
    </p:spTree>
  </p:cSld>
  <p:clrMap bg1="lt1" tx1="dk1" bg2="lt2" tx2="dk2" accent1="accent1" accent2="accent2" accent3="accent3" accent4="accent4" accent5="accent5" accent6="accent6" hlink="hlink" folHlink="folHlink"/>
  <p:sldLayoutIdLst>
    <p:sldLayoutId id="2147483673"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laceHolder 2"/>
          <p:cNvSpPr>
            <a:spLocks noGrp="1"/>
          </p:cNvSpPr>
          <p:nvPr>
            <p:ph type="subTitle"/>
          </p:nvPr>
        </p:nvSpPr>
        <p:spPr>
          <a:xfrm>
            <a:off x="51120" y="2687760"/>
            <a:ext cx="8519760" cy="1202760"/>
          </a:xfrm>
          <a:prstGeom prst="rect">
            <a:avLst/>
          </a:prstGeom>
          <a:noFill/>
          <a:ln w="0">
            <a:noFill/>
          </a:ln>
        </p:spPr>
        <p:txBody>
          <a:bodyPr lIns="91440" tIns="91440" rIns="91440" bIns="91440" anchor="t">
            <a:normAutofit fontScale="70277" lnSpcReduction="20000"/>
          </a:bodyPr>
          <a:lstStyle/>
          <a:p>
            <a:pPr indent="0" algn="ctr" defTabSz="343080">
              <a:lnSpc>
                <a:spcPct val="100000"/>
              </a:lnSpc>
              <a:buNone/>
              <a:tabLst>
                <a:tab pos="0" algn="l"/>
              </a:tabLst>
            </a:pPr>
            <a:r>
              <a:rPr lang="en-GB" sz="7150" b="0" strike="noStrike" spc="-1">
                <a:solidFill>
                  <a:schemeClr val="dk1"/>
                </a:solidFill>
                <a:latin typeface="Calibri"/>
                <a:ea typeface="Open Sans"/>
              </a:rPr>
              <a:t>Annual General Meeting</a:t>
            </a:r>
            <a:br>
              <a:rPr sz="7150"/>
            </a:br>
            <a:r>
              <a:rPr lang="en-GB" sz="3600" b="0" strike="noStrike" spc="-1">
                <a:solidFill>
                  <a:schemeClr val="dk1"/>
                </a:solidFill>
                <a:latin typeface="Calibri"/>
                <a:ea typeface="Open Sans"/>
              </a:rPr>
              <a:t>3</a:t>
            </a:r>
            <a:r>
              <a:rPr lang="en-GB" sz="3600" b="0" strike="noStrike" spc="-1" baseline="30000">
                <a:solidFill>
                  <a:schemeClr val="dk1"/>
                </a:solidFill>
                <a:latin typeface="Calibri"/>
                <a:ea typeface="Open Sans"/>
              </a:rPr>
              <a:t>rd</a:t>
            </a:r>
            <a:r>
              <a:rPr lang="en-GB" sz="3600" b="0" strike="noStrike" spc="-1">
                <a:solidFill>
                  <a:schemeClr val="dk1"/>
                </a:solidFill>
                <a:latin typeface="Calibri"/>
                <a:ea typeface="Open Sans"/>
              </a:rPr>
              <a:t> July 2024</a:t>
            </a:r>
            <a:endParaRPr lang="en-GB" sz="3600" b="0" strike="noStrike" spc="-1">
              <a:solidFill>
                <a:srgbClr val="000000"/>
              </a:solidFill>
              <a:latin typeface="Arial"/>
            </a:endParaRPr>
          </a:p>
        </p:txBody>
      </p:sp>
      <p:sp>
        <p:nvSpPr>
          <p:cNvPr id="412" name="PlaceHolder 1"/>
          <p:cNvSpPr>
            <a:spLocks noGrp="1"/>
          </p:cNvSpPr>
          <p:nvPr>
            <p:ph type="title"/>
          </p:nvPr>
        </p:nvSpPr>
        <p:spPr>
          <a:xfrm>
            <a:off x="1106640" y="912600"/>
            <a:ext cx="5824440" cy="1234080"/>
          </a:xfrm>
          <a:prstGeom prst="rect">
            <a:avLst/>
          </a:prstGeom>
          <a:noFill/>
          <a:ln w="0">
            <a:noFill/>
          </a:ln>
        </p:spPr>
        <p:txBody>
          <a:bodyPr lIns="91440" tIns="91440" rIns="91440" bIns="91440" anchor="b">
            <a:normAutofit fontScale="90000"/>
          </a:bodyPr>
          <a:lstStyle/>
          <a:p>
            <a:pPr indent="0" algn="ctr" defTabSz="343080">
              <a:lnSpc>
                <a:spcPct val="100000"/>
              </a:lnSpc>
              <a:buNone/>
              <a:tabLst>
                <a:tab pos="0" algn="l"/>
              </a:tabLst>
            </a:pPr>
            <a:r>
              <a:rPr lang="en-GB" sz="5000" b="0" strike="noStrike" spc="-1">
                <a:solidFill>
                  <a:schemeClr val="accent1"/>
                </a:solidFill>
                <a:latin typeface="Open Sans"/>
                <a:ea typeface="Open Sans"/>
              </a:rPr>
              <a:t>Thame Swimming Club</a:t>
            </a:r>
            <a:endParaRPr lang="en-GB" sz="5000" b="0" strike="noStrike" spc="-1">
              <a:solidFill>
                <a:srgbClr val="000000"/>
              </a:solidFill>
              <a:latin typeface="Arial"/>
            </a:endParaRPr>
          </a:p>
        </p:txBody>
      </p:sp>
      <p:pic>
        <p:nvPicPr>
          <p:cNvPr id="414" name="Google Shape;61;p14"/>
          <p:cNvPicPr/>
          <p:nvPr/>
        </p:nvPicPr>
        <p:blipFill>
          <a:blip r:embed="rId2"/>
          <a:stretch/>
        </p:blipFill>
        <p:spPr>
          <a:xfrm>
            <a:off x="7045200" y="172440"/>
            <a:ext cx="1947240" cy="739440"/>
          </a:xfrm>
          <a:prstGeom prst="rect">
            <a:avLst/>
          </a:prstGeom>
          <a:ln w="0">
            <a:noFill/>
          </a:ln>
        </p:spPr>
      </p:pic>
      <p:sp>
        <p:nvSpPr>
          <p:cNvPr id="415" name="Google Shape;62;p14"/>
          <p:cNvSpPr/>
          <p:nvPr/>
        </p:nvSpPr>
        <p:spPr>
          <a:xfrm>
            <a:off x="7682760" y="4592880"/>
            <a:ext cx="1463760" cy="550080"/>
          </a:xfrm>
          <a:prstGeom prst="rect">
            <a:avLst/>
          </a:pr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457200">
              <a:lnSpc>
                <a:spcPct val="100000"/>
              </a:lnSpc>
              <a:tabLst>
                <a:tab pos="0" algn="l"/>
              </a:tabLst>
            </a:pPr>
            <a:endParaRPr lang="en-US" sz="1800" b="0" strike="noStrike" spc="-1">
              <a:solidFill>
                <a:schemeClr val="dk1"/>
              </a:solidFill>
              <a:latin typeface="Trebuchet MS"/>
            </a:endParaRPr>
          </a:p>
        </p:txBody>
      </p:sp>
      <p:pic>
        <p:nvPicPr>
          <p:cNvPr id="416" name="Google Shape;63;p14"/>
          <p:cNvPicPr/>
          <p:nvPr/>
        </p:nvPicPr>
        <p:blipFill>
          <a:blip r:embed="rId3"/>
          <a:srcRect l="78913" t="58499" r="9575" b="26509"/>
          <a:stretch/>
        </p:blipFill>
        <p:spPr>
          <a:xfrm>
            <a:off x="7253640" y="4393440"/>
            <a:ext cx="1463760" cy="749160"/>
          </a:xfrm>
          <a:prstGeom prst="rect">
            <a:avLst/>
          </a:prstGeom>
          <a:ln w="0">
            <a:noFill/>
          </a:ln>
        </p:spPr>
      </p:pic>
      <p:pic>
        <p:nvPicPr>
          <p:cNvPr id="417" name="Google Shape;64;p14"/>
          <p:cNvPicPr/>
          <p:nvPr/>
        </p:nvPicPr>
        <p:blipFill>
          <a:blip r:embed="rId3"/>
          <a:srcRect l="71542" t="70719" b="10519"/>
          <a:stretch/>
        </p:blipFill>
        <p:spPr>
          <a:xfrm>
            <a:off x="51120" y="4372560"/>
            <a:ext cx="2660040" cy="68904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2"/>
          <p:cNvSpPr>
            <a:spLocks noGrp="1"/>
          </p:cNvSpPr>
          <p:nvPr>
            <p:ph/>
          </p:nvPr>
        </p:nvSpPr>
        <p:spPr>
          <a:xfrm>
            <a:off x="507960" y="1620360"/>
            <a:ext cx="6446880" cy="2909880"/>
          </a:xfrm>
          <a:prstGeom prst="rect">
            <a:avLst/>
          </a:prstGeom>
          <a:noFill/>
          <a:ln w="0">
            <a:noFill/>
          </a:ln>
        </p:spPr>
        <p:txBody>
          <a:bodyPr lIns="91440" tIns="45720" rIns="91440" bIns="45720" anchor="t">
            <a:noAutofit/>
          </a:bodyPr>
          <a:lstStyle/>
          <a:p>
            <a:pPr marL="257040" indent="-257040" defTabSz="343080">
              <a:lnSpc>
                <a:spcPct val="100000"/>
              </a:lnSpc>
              <a:spcBef>
                <a:spcPts val="751"/>
              </a:spcBef>
              <a:buClr>
                <a:srgbClr val="5FCBEF"/>
              </a:buClr>
              <a:buSzPct val="80000"/>
              <a:buFont typeface="Wingdings 3" charset="2"/>
              <a:buChar char=""/>
            </a:pPr>
            <a:r>
              <a:rPr lang="en-GB" sz="1350" b="0" strike="noStrike" spc="-1">
                <a:solidFill>
                  <a:schemeClr val="dk1">
                    <a:lumMod val="75000"/>
                    <a:lumOff val="25000"/>
                  </a:schemeClr>
                </a:solidFill>
                <a:latin typeface="Trebuchet MS"/>
              </a:rPr>
              <a:t>Large profit this year. We have had 2 years of Head Coach not being paid.</a:t>
            </a:r>
            <a:endParaRPr lang="en-GB" sz="1350" b="0" strike="noStrike" spc="-1">
              <a:solidFill>
                <a:srgbClr val="000000"/>
              </a:solidFill>
              <a:latin typeface="Arial"/>
            </a:endParaRPr>
          </a:p>
          <a:p>
            <a:pPr marL="257040" indent="-257040" defTabSz="343080">
              <a:lnSpc>
                <a:spcPct val="100000"/>
              </a:lnSpc>
              <a:spcBef>
                <a:spcPts val="751"/>
              </a:spcBef>
              <a:buClr>
                <a:srgbClr val="5FCBEF"/>
              </a:buClr>
              <a:buSzPct val="80000"/>
              <a:buFont typeface="Wingdings 3" charset="2"/>
              <a:buChar char=""/>
            </a:pPr>
            <a:r>
              <a:rPr lang="en-GB" sz="1350" b="0" strike="noStrike" spc="-1">
                <a:solidFill>
                  <a:schemeClr val="dk1">
                    <a:lumMod val="75000"/>
                    <a:lumOff val="25000"/>
                  </a:schemeClr>
                </a:solidFill>
                <a:latin typeface="Trebuchet MS"/>
              </a:rPr>
              <a:t>Continued to build up strong reserves of £64k</a:t>
            </a:r>
            <a:endParaRPr lang="en-GB" sz="1350" b="0" strike="noStrike" spc="-1">
              <a:solidFill>
                <a:srgbClr val="000000"/>
              </a:solidFill>
              <a:latin typeface="Arial"/>
            </a:endParaRPr>
          </a:p>
          <a:p>
            <a:pPr marL="257040" indent="-257040" defTabSz="343080">
              <a:lnSpc>
                <a:spcPct val="100000"/>
              </a:lnSpc>
              <a:spcBef>
                <a:spcPts val="751"/>
              </a:spcBef>
              <a:buClr>
                <a:srgbClr val="5FCBEF"/>
              </a:buClr>
              <a:buSzPct val="80000"/>
              <a:buFont typeface="Wingdings 3" charset="2"/>
              <a:buChar char=""/>
            </a:pPr>
            <a:r>
              <a:rPr lang="en-GB" sz="1350" b="0" strike="noStrike" spc="-1">
                <a:solidFill>
                  <a:schemeClr val="dk1">
                    <a:lumMod val="75000"/>
                    <a:lumOff val="25000"/>
                  </a:schemeClr>
                </a:solidFill>
                <a:latin typeface="Trebuchet MS"/>
              </a:rPr>
              <a:t>Going forward in 24/25, the Head Coach is now paid and pool costs have increased.</a:t>
            </a:r>
            <a:endParaRPr lang="en-GB" sz="1350" b="0" strike="noStrike" spc="-1">
              <a:solidFill>
                <a:srgbClr val="000000"/>
              </a:solidFill>
              <a:latin typeface="Arial"/>
            </a:endParaRPr>
          </a:p>
          <a:p>
            <a:pPr marL="257040" indent="-257040" defTabSz="343080">
              <a:lnSpc>
                <a:spcPct val="100000"/>
              </a:lnSpc>
              <a:spcBef>
                <a:spcPts val="751"/>
              </a:spcBef>
              <a:buClr>
                <a:srgbClr val="5FCBEF"/>
              </a:buClr>
              <a:buSzPct val="80000"/>
              <a:buFont typeface="Wingdings 3" charset="2"/>
              <a:buChar char=""/>
            </a:pPr>
            <a:r>
              <a:rPr lang="en-GB" sz="1350" b="0" strike="noStrike" spc="-1">
                <a:solidFill>
                  <a:schemeClr val="dk1">
                    <a:lumMod val="75000"/>
                    <a:lumOff val="25000"/>
                  </a:schemeClr>
                </a:solidFill>
                <a:latin typeface="Trebuchet MS"/>
              </a:rPr>
              <a:t>The large reserves will be used to allow the club to continue without large membership fee increases</a:t>
            </a:r>
            <a:endParaRPr lang="en-GB" sz="1350" b="0" strike="noStrike" spc="-1">
              <a:solidFill>
                <a:srgbClr val="000000"/>
              </a:solidFill>
              <a:latin typeface="Arial"/>
            </a:endParaRPr>
          </a:p>
          <a:p>
            <a:pPr marL="257040" indent="0" defTabSz="343080">
              <a:lnSpc>
                <a:spcPct val="100000"/>
              </a:lnSpc>
              <a:spcBef>
                <a:spcPts val="751"/>
              </a:spcBef>
              <a:buNone/>
              <a:tabLst>
                <a:tab pos="0" algn="l"/>
              </a:tabLst>
            </a:pPr>
            <a:endParaRPr lang="en-GB" sz="1350" b="0" strike="noStrike" spc="-1">
              <a:solidFill>
                <a:srgbClr val="000000"/>
              </a:solidFill>
              <a:latin typeface="Arial"/>
            </a:endParaRPr>
          </a:p>
          <a:p>
            <a:pPr marL="257040" indent="0" defTabSz="343080">
              <a:lnSpc>
                <a:spcPct val="100000"/>
              </a:lnSpc>
              <a:spcBef>
                <a:spcPts val="751"/>
              </a:spcBef>
              <a:buNone/>
              <a:tabLst>
                <a:tab pos="0" algn="l"/>
              </a:tabLst>
            </a:pPr>
            <a:r>
              <a:rPr lang="en-GB" sz="1350" b="0" u="sng" strike="noStrike" spc="-1">
                <a:solidFill>
                  <a:schemeClr val="dk1">
                    <a:lumMod val="75000"/>
                    <a:lumOff val="25000"/>
                  </a:schemeClr>
                </a:solidFill>
                <a:uFillTx/>
                <a:latin typeface="Trebuchet MS"/>
              </a:rPr>
              <a:t>Going Forward</a:t>
            </a:r>
            <a:endParaRPr lang="en-GB" sz="1350" b="0" strike="noStrike" spc="-1">
              <a:solidFill>
                <a:srgbClr val="000000"/>
              </a:solidFill>
              <a:latin typeface="Arial"/>
            </a:endParaRPr>
          </a:p>
          <a:p>
            <a:pPr marL="257040" indent="-257040" defTabSz="343080">
              <a:lnSpc>
                <a:spcPct val="100000"/>
              </a:lnSpc>
              <a:spcBef>
                <a:spcPts val="751"/>
              </a:spcBef>
              <a:buClr>
                <a:srgbClr val="5FCBEF"/>
              </a:buClr>
              <a:buSzPct val="80000"/>
              <a:buFont typeface="Wingdings 3" charset="2"/>
              <a:buChar char=""/>
              <a:tabLst>
                <a:tab pos="0" algn="l"/>
              </a:tabLst>
            </a:pPr>
            <a:r>
              <a:rPr lang="en-GB" sz="1350" b="0" strike="noStrike" spc="-1">
                <a:solidFill>
                  <a:schemeClr val="dk1">
                    <a:lumMod val="75000"/>
                    <a:lumOff val="25000"/>
                  </a:schemeClr>
                </a:solidFill>
                <a:latin typeface="Trebuchet MS"/>
              </a:rPr>
              <a:t>Continue to invest in club equipment- agreed annual allowance £3k</a:t>
            </a:r>
            <a:endParaRPr lang="en-GB" sz="1350" b="0" strike="noStrike" spc="-1">
              <a:solidFill>
                <a:srgbClr val="000000"/>
              </a:solidFill>
              <a:latin typeface="Arial"/>
            </a:endParaRPr>
          </a:p>
          <a:p>
            <a:pPr marL="257040" indent="-257040" defTabSz="343080">
              <a:lnSpc>
                <a:spcPct val="100000"/>
              </a:lnSpc>
              <a:spcBef>
                <a:spcPts val="751"/>
              </a:spcBef>
              <a:buClr>
                <a:srgbClr val="5FCBEF"/>
              </a:buClr>
              <a:buSzPct val="80000"/>
              <a:buFont typeface="Wingdings 3" charset="2"/>
              <a:buChar char=""/>
              <a:tabLst>
                <a:tab pos="0" algn="l"/>
              </a:tabLst>
            </a:pPr>
            <a:r>
              <a:rPr lang="en-GB" sz="1350" b="0" strike="noStrike" spc="-1">
                <a:solidFill>
                  <a:schemeClr val="dk1">
                    <a:lumMod val="75000"/>
                    <a:lumOff val="25000"/>
                  </a:schemeClr>
                </a:solidFill>
                <a:latin typeface="Trebuchet MS"/>
              </a:rPr>
              <a:t>Continue to invest in coaches’ development</a:t>
            </a:r>
            <a:endParaRPr lang="en-GB" sz="1350" b="0" strike="noStrike" spc="-1">
              <a:solidFill>
                <a:srgbClr val="000000"/>
              </a:solidFill>
              <a:latin typeface="Arial"/>
            </a:endParaRPr>
          </a:p>
        </p:txBody>
      </p:sp>
      <p:sp>
        <p:nvSpPr>
          <p:cNvPr id="449" name="PlaceHolder 1"/>
          <p:cNvSpPr>
            <a:spLocks noGrp="1"/>
          </p:cNvSpPr>
          <p:nvPr>
            <p:ph type="title"/>
          </p:nvPr>
        </p:nvSpPr>
        <p:spPr>
          <a:xfrm>
            <a:off x="507960" y="457200"/>
            <a:ext cx="6446880" cy="990000"/>
          </a:xfrm>
          <a:prstGeom prst="rect">
            <a:avLst/>
          </a:prstGeom>
          <a:noFill/>
          <a:ln w="0">
            <a:noFill/>
          </a:ln>
        </p:spPr>
        <p:txBody>
          <a:bodyPr lIns="91440" tIns="45720" rIns="91440" bIns="45720" anchor="t">
            <a:noAutofit/>
          </a:bodyPr>
          <a:lstStyle/>
          <a:p>
            <a:pPr indent="0" defTabSz="343080">
              <a:lnSpc>
                <a:spcPct val="100000"/>
              </a:lnSpc>
              <a:buNone/>
              <a:tabLst>
                <a:tab pos="0" algn="l"/>
              </a:tabLst>
            </a:pPr>
            <a:r>
              <a:rPr lang="en-GB" sz="2700" b="0" strike="noStrike" spc="-1">
                <a:solidFill>
                  <a:schemeClr val="accent1"/>
                </a:solidFill>
                <a:latin typeface="Trebuchet MS"/>
              </a:rPr>
              <a:t>Finance Update</a:t>
            </a:r>
            <a:endParaRPr lang="en-GB" sz="2700" b="0" strike="noStrike" spc="-1">
              <a:solidFill>
                <a:srgbClr val="000000"/>
              </a:solidFill>
              <a:latin typeface="Arial"/>
            </a:endParaRPr>
          </a:p>
        </p:txBody>
      </p:sp>
      <p:pic>
        <p:nvPicPr>
          <p:cNvPr id="451" name="Google Shape;150;p25"/>
          <p:cNvPicPr/>
          <p:nvPr/>
        </p:nvPicPr>
        <p:blipFill>
          <a:blip r:embed="rId2"/>
          <a:stretch/>
        </p:blipFill>
        <p:spPr>
          <a:xfrm>
            <a:off x="7053120" y="4318560"/>
            <a:ext cx="1947240" cy="73944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Google Shape;150;p 2"/>
          <p:cNvPicPr/>
          <p:nvPr/>
        </p:nvPicPr>
        <p:blipFill>
          <a:blip r:embed="rId2"/>
          <a:stretch/>
        </p:blipFill>
        <p:spPr>
          <a:xfrm>
            <a:off x="7045200" y="109440"/>
            <a:ext cx="1947240" cy="739440"/>
          </a:xfrm>
          <a:prstGeom prst="rect">
            <a:avLst/>
          </a:prstGeom>
          <a:ln w="0">
            <a:noFill/>
          </a:ln>
        </p:spPr>
      </p:pic>
      <p:sp>
        <p:nvSpPr>
          <p:cNvPr id="454" name="Google Shape;151;p 2"/>
          <p:cNvSpPr/>
          <p:nvPr/>
        </p:nvSpPr>
        <p:spPr>
          <a:xfrm>
            <a:off x="7682760" y="4592880"/>
            <a:ext cx="1463760" cy="550080"/>
          </a:xfrm>
          <a:prstGeom prst="rect">
            <a:avLst/>
          </a:pr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en-US" sz="1800" b="0" strike="noStrike" spc="-1">
              <a:solidFill>
                <a:schemeClr val="dk1"/>
              </a:solidFill>
              <a:latin typeface="Trebuchet MS"/>
              <a:ea typeface="DejaVu Sans"/>
            </a:endParaRPr>
          </a:p>
        </p:txBody>
      </p:sp>
      <p:pic>
        <p:nvPicPr>
          <p:cNvPr id="455" name="Google Shape;152;p 2"/>
          <p:cNvPicPr/>
          <p:nvPr/>
        </p:nvPicPr>
        <p:blipFill>
          <a:blip r:embed="rId3"/>
          <a:srcRect l="78913" t="58499" r="9575" b="26509"/>
          <a:stretch/>
        </p:blipFill>
        <p:spPr>
          <a:xfrm>
            <a:off x="7253640" y="4393440"/>
            <a:ext cx="1463760" cy="749160"/>
          </a:xfrm>
          <a:prstGeom prst="rect">
            <a:avLst/>
          </a:prstGeom>
          <a:ln w="0">
            <a:noFill/>
          </a:ln>
        </p:spPr>
      </p:pic>
      <p:sp>
        <p:nvSpPr>
          <p:cNvPr id="452" name="PlaceHolder 1"/>
          <p:cNvSpPr>
            <a:spLocks noGrp="1"/>
          </p:cNvSpPr>
          <p:nvPr>
            <p:ph type="title"/>
          </p:nvPr>
        </p:nvSpPr>
        <p:spPr>
          <a:prstGeom prst="rect">
            <a:avLst/>
          </a:prstGeom>
          <a:noFill/>
          <a:ln w="0">
            <a:noFill/>
          </a:ln>
        </p:spPr>
        <p:txBody>
          <a:bodyPr lIns="91440" tIns="91440" rIns="91440" bIns="91440" anchor="b">
            <a:normAutofit fontScale="90000"/>
          </a:bodyPr>
          <a:lstStyle/>
          <a:p>
            <a:pPr indent="0" defTabSz="343080">
              <a:lnSpc>
                <a:spcPct val="100000"/>
              </a:lnSpc>
              <a:buNone/>
              <a:tabLst>
                <a:tab pos="0" algn="l"/>
              </a:tabLst>
            </a:pPr>
            <a:r>
              <a:rPr lang="en-GB" sz="5000" b="0" strike="noStrike" spc="-1">
                <a:solidFill>
                  <a:schemeClr val="accent1"/>
                </a:solidFill>
                <a:latin typeface="Open Sans"/>
                <a:ea typeface="Open Sans"/>
              </a:rPr>
              <a:t>Committee Member’s Reports</a:t>
            </a:r>
            <a:endParaRPr lang="en-GB" sz="5000" b="0" strike="noStrike" spc="-1">
              <a:solidFill>
                <a:srgbClr val="000000"/>
              </a:solidFill>
              <a:latin typeface="Arial"/>
            </a:endParaRPr>
          </a:p>
        </p:txBody>
      </p:sp>
      <p:pic>
        <p:nvPicPr>
          <p:cNvPr id="456" name="Google Shape;153;p 2"/>
          <p:cNvPicPr/>
          <p:nvPr/>
        </p:nvPicPr>
        <p:blipFill>
          <a:blip r:embed="rId3"/>
          <a:srcRect l="71542" t="70719" b="10519"/>
          <a:stretch/>
        </p:blipFill>
        <p:spPr>
          <a:xfrm>
            <a:off x="51120" y="4372560"/>
            <a:ext cx="2660040" cy="68904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Google Shape;113;p 8"/>
          <p:cNvPicPr/>
          <p:nvPr/>
        </p:nvPicPr>
        <p:blipFill>
          <a:blip r:embed="rId2"/>
          <a:stretch/>
        </p:blipFill>
        <p:spPr>
          <a:xfrm>
            <a:off x="7848720" y="4651200"/>
            <a:ext cx="1294560" cy="491400"/>
          </a:xfrm>
          <a:prstGeom prst="rect">
            <a:avLst/>
          </a:prstGeom>
          <a:ln w="0">
            <a:noFill/>
          </a:ln>
        </p:spPr>
      </p:pic>
      <p:sp>
        <p:nvSpPr>
          <p:cNvPr id="458" name="Google Shape;114;p 8"/>
          <p:cNvSpPr/>
          <p:nvPr/>
        </p:nvSpPr>
        <p:spPr>
          <a:xfrm>
            <a:off x="311760" y="581760"/>
            <a:ext cx="7696440" cy="6556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defTabSz="457200">
              <a:lnSpc>
                <a:spcPct val="100000"/>
              </a:lnSpc>
            </a:pPr>
            <a:endParaRPr lang="en-GB" sz="1600" b="0" strike="noStrike" spc="-1" dirty="0">
              <a:solidFill>
                <a:srgbClr val="000000"/>
              </a:solidFill>
              <a:latin typeface="Arial"/>
            </a:endParaRPr>
          </a:p>
          <a:p>
            <a:pPr marL="406440" indent="-285840" defTabSz="457200">
              <a:lnSpc>
                <a:spcPct val="100000"/>
              </a:lnSpc>
              <a:buClr>
                <a:srgbClr val="5FCBEF"/>
              </a:buClr>
              <a:buFont typeface="Arial"/>
              <a:buChar char="•"/>
            </a:pPr>
            <a:r>
              <a:rPr lang="en-GB" sz="1600" b="1" strike="noStrike" spc="-1" dirty="0">
                <a:solidFill>
                  <a:schemeClr val="dk1"/>
                </a:solidFill>
                <a:latin typeface="Calibri"/>
                <a:ea typeface="Open Sans"/>
              </a:rPr>
              <a:t>The Club is currently standing at 109 swimming members made up across the following groups:</a:t>
            </a:r>
            <a:endParaRPr lang="en-GB" sz="1600" b="0" strike="noStrike" spc="-1" dirty="0">
              <a:solidFill>
                <a:srgbClr val="000000"/>
              </a:solidFill>
              <a:latin typeface="Arial"/>
            </a:endParaRPr>
          </a:p>
          <a:p>
            <a:pPr marL="406440" indent="-285840" defTabSz="457200">
              <a:lnSpc>
                <a:spcPct val="100000"/>
              </a:lnSpc>
              <a:buClr>
                <a:srgbClr val="5FCBEF"/>
              </a:buClr>
              <a:buFont typeface="Arial"/>
              <a:buChar char="•"/>
            </a:pP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r>
              <a:rPr lang="en-GB" sz="1600" b="0" strike="noStrike" spc="-1" dirty="0">
                <a:solidFill>
                  <a:schemeClr val="dk1"/>
                </a:solidFill>
                <a:latin typeface="Calibri"/>
                <a:ea typeface="Open Sans"/>
              </a:rPr>
              <a:t>Fundamentals  		6</a:t>
            </a: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r>
              <a:rPr lang="en-GB" sz="1600" b="0" strike="noStrike" spc="-1" dirty="0">
                <a:solidFill>
                  <a:schemeClr val="dk1"/>
                </a:solidFill>
                <a:latin typeface="Calibri"/>
                <a:ea typeface="Open Sans"/>
              </a:rPr>
              <a:t>Group 1 			21</a:t>
            </a: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r>
              <a:rPr lang="en-GB" sz="1600" b="0" strike="noStrike" spc="-1" dirty="0">
                <a:solidFill>
                  <a:schemeClr val="dk1"/>
                </a:solidFill>
                <a:latin typeface="Calibri"/>
                <a:ea typeface="Open Sans"/>
              </a:rPr>
              <a:t>Group 2			19</a:t>
            </a: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r>
              <a:rPr lang="en-GB" sz="1600" b="0" strike="noStrike" spc="-1" dirty="0">
                <a:solidFill>
                  <a:schemeClr val="dk1"/>
                </a:solidFill>
                <a:latin typeface="Calibri"/>
                <a:ea typeface="Open Sans"/>
              </a:rPr>
              <a:t>Group 2+			17</a:t>
            </a: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r>
              <a:rPr lang="en-GB" sz="1600" b="0" strike="noStrike" spc="-1" dirty="0">
                <a:solidFill>
                  <a:schemeClr val="dk1"/>
                </a:solidFill>
                <a:latin typeface="Calibri"/>
                <a:ea typeface="Open Sans"/>
              </a:rPr>
              <a:t>Group 3			27</a:t>
            </a: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r>
              <a:rPr lang="en-GB" sz="1600" b="0" strike="noStrike" spc="-1" dirty="0">
                <a:solidFill>
                  <a:schemeClr val="dk1"/>
                </a:solidFill>
                <a:latin typeface="Calibri"/>
                <a:ea typeface="Open Sans"/>
              </a:rPr>
              <a:t>Group 4			19</a:t>
            </a: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r>
              <a:rPr lang="en-GB" sz="1600" b="0" strike="noStrike" spc="-1" dirty="0">
                <a:solidFill>
                  <a:schemeClr val="dk1"/>
                </a:solidFill>
                <a:latin typeface="Calibri"/>
                <a:ea typeface="Open Sans"/>
              </a:rPr>
              <a:t>Progression through the groups is encouraged and at the most recent update,  21 swimmers were offered places in higher groups.</a:t>
            </a: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r>
              <a:rPr lang="en-GB" sz="1600" b="0" strike="noStrike" spc="-1" dirty="0">
                <a:solidFill>
                  <a:schemeClr val="dk1"/>
                </a:solidFill>
                <a:latin typeface="Calibri"/>
                <a:ea typeface="Open Sans"/>
              </a:rPr>
              <a:t>We have taken on 29 members in the last year.  Trials are held every quarter,  from Sept 2023 - June 2024 we have received over 35 requests for trials. The next trial is due to be held on 11</a:t>
            </a:r>
            <a:r>
              <a:rPr lang="en-GB" sz="1600" b="0" strike="noStrike" spc="-1" baseline="33000" dirty="0">
                <a:solidFill>
                  <a:schemeClr val="dk1"/>
                </a:solidFill>
                <a:latin typeface="Calibri"/>
                <a:ea typeface="Open Sans"/>
              </a:rPr>
              <a:t>th</a:t>
            </a:r>
            <a:r>
              <a:rPr lang="en-GB" sz="1600" b="0" strike="noStrike" spc="-1" dirty="0">
                <a:solidFill>
                  <a:schemeClr val="dk1"/>
                </a:solidFill>
                <a:latin typeface="Calibri"/>
                <a:ea typeface="Open Sans"/>
              </a:rPr>
              <a:t> July 2024.</a:t>
            </a: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endParaRPr lang="en-GB" sz="1600" b="0" strike="noStrike" spc="-1" dirty="0">
              <a:solidFill>
                <a:srgbClr val="000000"/>
              </a:solidFill>
              <a:latin typeface="Arial"/>
            </a:endParaRPr>
          </a:p>
          <a:p>
            <a:pPr marL="864000" lvl="3" indent="-216000" defTabSz="457200">
              <a:lnSpc>
                <a:spcPct val="100000"/>
              </a:lnSpc>
              <a:buClr>
                <a:srgbClr val="000000"/>
              </a:buClr>
              <a:buSzPct val="45000"/>
              <a:buFont typeface="Wingdings" charset="2"/>
              <a:buChar char=""/>
            </a:pPr>
            <a:endParaRPr lang="en-GB" sz="1600" b="0" strike="noStrike" spc="-1" dirty="0">
              <a:solidFill>
                <a:srgbClr val="000000"/>
              </a:solidFill>
              <a:latin typeface="Arial"/>
            </a:endParaRPr>
          </a:p>
          <a:p>
            <a:pPr defTabSz="457200">
              <a:lnSpc>
                <a:spcPct val="100000"/>
              </a:lnSpc>
            </a:pPr>
            <a:endParaRPr lang="en-GB" sz="1800" b="0" strike="noStrike" spc="-1" dirty="0">
              <a:solidFill>
                <a:srgbClr val="000000"/>
              </a:solidFill>
              <a:latin typeface="Arial"/>
            </a:endParaRPr>
          </a:p>
          <a:p>
            <a:pPr defTabSz="457200">
              <a:lnSpc>
                <a:spcPct val="100000"/>
              </a:lnSpc>
            </a:pPr>
            <a:endParaRPr lang="en-GB" sz="1800" b="0" strike="noStrike" spc="-1" dirty="0">
              <a:solidFill>
                <a:srgbClr val="000000"/>
              </a:solidFill>
              <a:latin typeface="Arial"/>
            </a:endParaRPr>
          </a:p>
          <a:p>
            <a:pPr defTabSz="457200">
              <a:lnSpc>
                <a:spcPct val="100000"/>
              </a:lnSpc>
            </a:pPr>
            <a:endParaRPr lang="en-GB" sz="1800" b="0" strike="noStrike" spc="-1" dirty="0">
              <a:solidFill>
                <a:srgbClr val="000000"/>
              </a:solidFill>
              <a:latin typeface="Arial"/>
            </a:endParaRPr>
          </a:p>
          <a:p>
            <a:pPr defTabSz="457200">
              <a:lnSpc>
                <a:spcPct val="100000"/>
              </a:lnSpc>
            </a:pPr>
            <a:endParaRPr lang="en-GB" sz="1800" b="0" strike="noStrike" spc="-1" dirty="0">
              <a:solidFill>
                <a:srgbClr val="000000"/>
              </a:solidFill>
              <a:latin typeface="Arial"/>
            </a:endParaRPr>
          </a:p>
          <a:p>
            <a:pPr defTabSz="457200">
              <a:lnSpc>
                <a:spcPct val="100000"/>
              </a:lnSpc>
              <a:spcBef>
                <a:spcPts val="1001"/>
              </a:spcBef>
              <a:tabLst>
                <a:tab pos="0" algn="l"/>
              </a:tabLst>
            </a:pPr>
            <a:endParaRPr lang="en-GB" sz="1800" b="0" strike="noStrike" spc="-1" dirty="0">
              <a:solidFill>
                <a:srgbClr val="000000"/>
              </a:solidFill>
              <a:latin typeface="Arial"/>
            </a:endParaRPr>
          </a:p>
        </p:txBody>
      </p:sp>
      <p:sp>
        <p:nvSpPr>
          <p:cNvPr id="459" name="PlaceHolder 1"/>
          <p:cNvSpPr>
            <a:spLocks noGrp="1"/>
          </p:cNvSpPr>
          <p:nvPr>
            <p:ph type="title" idx="4294967295"/>
          </p:nvPr>
        </p:nvSpPr>
        <p:spPr>
          <a:xfrm>
            <a:off x="0" y="146050"/>
            <a:ext cx="8520113" cy="57150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Membership and Trials</a:t>
            </a:r>
            <a:endParaRPr lang="en-GB" sz="27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Google Shape;113;p 3"/>
          <p:cNvPicPr/>
          <p:nvPr/>
        </p:nvPicPr>
        <p:blipFill>
          <a:blip r:embed="rId2"/>
          <a:stretch/>
        </p:blipFill>
        <p:spPr>
          <a:xfrm>
            <a:off x="7848720" y="4651200"/>
            <a:ext cx="1294560" cy="491400"/>
          </a:xfrm>
          <a:prstGeom prst="rect">
            <a:avLst/>
          </a:prstGeom>
          <a:ln w="0">
            <a:noFill/>
          </a:ln>
        </p:spPr>
      </p:pic>
      <p:sp>
        <p:nvSpPr>
          <p:cNvPr id="461" name="Google Shape;114;p 2"/>
          <p:cNvSpPr/>
          <p:nvPr/>
        </p:nvSpPr>
        <p:spPr>
          <a:xfrm>
            <a:off x="311760" y="717840"/>
            <a:ext cx="7696440" cy="46681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defTabSz="457200">
              <a:lnSpc>
                <a:spcPct val="100000"/>
              </a:lnSpc>
            </a:pPr>
            <a:endParaRPr lang="en-GB" sz="16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Thame Swimming Club has participated</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in over 20 galas over the last year, </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including our own Club Championships </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in September 2023 in which almost all </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our swimmers (100 in total) took part. </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An amazing 51 swimmers qualified to </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compete in the Oxforshire and North </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Buckinghamshire County Champies in </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January &amp; February of this year with a further 4 going on to compete in the Regional South East Championships in March 2024.</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We are now looking ahead to another busy year, kicking of with Club Champs on 14/15 September 2024.</a:t>
            </a:r>
            <a:endParaRPr lang="en-GB" sz="1800" b="0" strike="noStrike" spc="-1">
              <a:solidFill>
                <a:srgbClr val="000000"/>
              </a:solidFill>
              <a:latin typeface="Arial"/>
            </a:endParaRPr>
          </a:p>
          <a:p>
            <a:pPr defTabSz="457200">
              <a:lnSpc>
                <a:spcPct val="100000"/>
              </a:lnSpc>
              <a:spcBef>
                <a:spcPts val="1001"/>
              </a:spcBef>
              <a:tabLst>
                <a:tab pos="0" algn="l"/>
              </a:tabLst>
            </a:pPr>
            <a:endParaRPr lang="en-GB" sz="1800" b="0" strike="noStrike" spc="-1">
              <a:solidFill>
                <a:srgbClr val="000000"/>
              </a:solidFill>
              <a:latin typeface="Arial"/>
            </a:endParaRPr>
          </a:p>
        </p:txBody>
      </p:sp>
      <p:sp>
        <p:nvSpPr>
          <p:cNvPr id="462" name="PlaceHolder 1"/>
          <p:cNvSpPr>
            <a:spLocks noGrp="1"/>
          </p:cNvSpPr>
          <p:nvPr>
            <p:ph type="title" idx="4294967295"/>
          </p:nvPr>
        </p:nvSpPr>
        <p:spPr>
          <a:xfrm>
            <a:off x="0" y="146050"/>
            <a:ext cx="8520113" cy="57150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Galas</a:t>
            </a:r>
            <a:endParaRPr lang="en-GB" sz="2700" b="0" strike="noStrike" spc="-1">
              <a:solidFill>
                <a:srgbClr val="000000"/>
              </a:solidFill>
              <a:latin typeface="Arial"/>
            </a:endParaRPr>
          </a:p>
        </p:txBody>
      </p:sp>
      <p:pic>
        <p:nvPicPr>
          <p:cNvPr id="463" name="Picture 462"/>
          <p:cNvPicPr/>
          <p:nvPr/>
        </p:nvPicPr>
        <p:blipFill>
          <a:blip r:embed="rId3"/>
          <a:stretch/>
        </p:blipFill>
        <p:spPr>
          <a:xfrm>
            <a:off x="5040000" y="540000"/>
            <a:ext cx="3921480" cy="294120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 name="Google Shape;113;p 4"/>
          <p:cNvPicPr/>
          <p:nvPr/>
        </p:nvPicPr>
        <p:blipFill>
          <a:blip r:embed="rId2"/>
          <a:stretch/>
        </p:blipFill>
        <p:spPr>
          <a:xfrm>
            <a:off x="7848720" y="4651200"/>
            <a:ext cx="1294560" cy="491400"/>
          </a:xfrm>
          <a:prstGeom prst="rect">
            <a:avLst/>
          </a:prstGeom>
          <a:ln w="0">
            <a:noFill/>
          </a:ln>
        </p:spPr>
      </p:pic>
      <p:sp>
        <p:nvSpPr>
          <p:cNvPr id="465" name="Google Shape;114;p 4"/>
          <p:cNvSpPr/>
          <p:nvPr/>
        </p:nvSpPr>
        <p:spPr>
          <a:xfrm>
            <a:off x="311760" y="717840"/>
            <a:ext cx="7696440" cy="4714111"/>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defTabSz="457200">
              <a:lnSpc>
                <a:spcPct val="100000"/>
              </a:lnSpc>
            </a:pPr>
            <a:endParaRPr lang="en-GB" sz="1600" b="0" strike="noStrike" spc="-1" dirty="0">
              <a:solidFill>
                <a:srgbClr val="000000"/>
              </a:solidFill>
              <a:latin typeface="Arial"/>
            </a:endParaRPr>
          </a:p>
          <a:p>
            <a:pPr marL="406440" indent="-285840" defTabSz="457200">
              <a:lnSpc>
                <a:spcPct val="100000"/>
              </a:lnSpc>
              <a:buClr>
                <a:srgbClr val="5FCBEF"/>
              </a:buClr>
              <a:buFont typeface="Arial"/>
              <a:buChar char="•"/>
            </a:pPr>
            <a:r>
              <a:rPr lang="en-GB" sz="1800" b="1" strike="noStrike" spc="-1" dirty="0">
                <a:solidFill>
                  <a:schemeClr val="dk1"/>
                </a:solidFill>
                <a:latin typeface="Calibri"/>
                <a:ea typeface="Open Sans"/>
              </a:rPr>
              <a:t>HUGE THANKS TO OUR AMAZING VOLUNTEERS!</a:t>
            </a:r>
            <a:endParaRPr lang="en-GB" sz="1800" b="0" strike="noStrike" spc="-1" dirty="0">
              <a:solidFill>
                <a:srgbClr val="000000"/>
              </a:solidFill>
              <a:latin typeface="Arial"/>
            </a:endParaRPr>
          </a:p>
          <a:p>
            <a:pPr marL="406440" indent="-285840" defTabSz="457200">
              <a:lnSpc>
                <a:spcPct val="100000"/>
              </a:lnSpc>
              <a:buClr>
                <a:srgbClr val="5FCBEF"/>
              </a:buClr>
              <a:buFont typeface="Arial"/>
              <a:buChar char="•"/>
            </a:pPr>
            <a:endParaRPr lang="en-GB" sz="1800" b="0" strike="noStrike" spc="-1" dirty="0">
              <a:solidFill>
                <a:srgbClr val="000000"/>
              </a:solidFill>
              <a:latin typeface="Arial"/>
            </a:endParaRPr>
          </a:p>
          <a:p>
            <a:pPr marL="406440" indent="-285840" defTabSz="457200">
              <a:lnSpc>
                <a:spcPct val="100000"/>
              </a:lnSpc>
              <a:buClr>
                <a:srgbClr val="5FCBEF"/>
              </a:buClr>
              <a:buFont typeface="Arial"/>
              <a:buChar char="•"/>
            </a:pPr>
            <a:r>
              <a:rPr lang="en-GB" sz="1800" b="0" strike="noStrike" spc="-1" dirty="0">
                <a:solidFill>
                  <a:schemeClr val="dk1"/>
                </a:solidFill>
                <a:latin typeface="Calibri"/>
                <a:ea typeface="Open Sans"/>
              </a:rPr>
              <a:t>A massive shout out to all our fantastic volunteers who have given their time and effort over the past year.  To our Team Managers (TMs), Timekeepers and Officials your work has been incredible, and we could not have done it without you.  THANK YOU! </a:t>
            </a:r>
            <a:endParaRPr lang="en-GB" sz="1800" b="0" strike="noStrike" spc="-1" dirty="0">
              <a:solidFill>
                <a:srgbClr val="000000"/>
              </a:solidFill>
              <a:latin typeface="Arial"/>
            </a:endParaRPr>
          </a:p>
          <a:p>
            <a:pPr marL="406440" indent="-285840" defTabSz="457200">
              <a:lnSpc>
                <a:spcPct val="100000"/>
              </a:lnSpc>
              <a:buClr>
                <a:srgbClr val="5FCBEF"/>
              </a:buClr>
              <a:buFont typeface="Arial"/>
              <a:buChar char="•"/>
            </a:pPr>
            <a:endParaRPr lang="en-GB" sz="1800" b="0" strike="noStrike" spc="-1" dirty="0">
              <a:solidFill>
                <a:srgbClr val="000000"/>
              </a:solidFill>
              <a:latin typeface="Arial"/>
            </a:endParaRPr>
          </a:p>
          <a:p>
            <a:pPr marL="406440" indent="-285840" defTabSz="457200">
              <a:lnSpc>
                <a:spcPct val="100000"/>
              </a:lnSpc>
              <a:buClr>
                <a:srgbClr val="5FCBEF"/>
              </a:buClr>
              <a:buFont typeface="Arial"/>
              <a:buChar char="•"/>
            </a:pPr>
            <a:r>
              <a:rPr lang="en-GB" sz="1800" b="1" strike="noStrike" spc="-1" dirty="0">
                <a:solidFill>
                  <a:schemeClr val="dk1"/>
                </a:solidFill>
                <a:latin typeface="Calibri"/>
                <a:ea typeface="Open Sans"/>
              </a:rPr>
              <a:t>WE NEED MORE VOLUNTEERS!</a:t>
            </a:r>
            <a:endParaRPr lang="en-GB" sz="1800" b="0" strike="noStrike" spc="-1" dirty="0">
              <a:solidFill>
                <a:srgbClr val="000000"/>
              </a:solidFill>
              <a:latin typeface="Arial"/>
            </a:endParaRPr>
          </a:p>
          <a:p>
            <a:pPr marL="406440" indent="-285840" defTabSz="457200">
              <a:lnSpc>
                <a:spcPct val="100000"/>
              </a:lnSpc>
              <a:buClr>
                <a:srgbClr val="5FCBEF"/>
              </a:buClr>
              <a:buFont typeface="Arial"/>
              <a:buChar char="•"/>
            </a:pPr>
            <a:endParaRPr lang="en-GB" sz="1800" b="0" strike="noStrike" spc="-1" dirty="0">
              <a:solidFill>
                <a:srgbClr val="000000"/>
              </a:solidFill>
              <a:latin typeface="Arial"/>
            </a:endParaRPr>
          </a:p>
          <a:p>
            <a:pPr marL="406440" indent="-285840" defTabSz="457200">
              <a:lnSpc>
                <a:spcPct val="100000"/>
              </a:lnSpc>
              <a:buClr>
                <a:srgbClr val="5FCBEF"/>
              </a:buClr>
              <a:buFont typeface="Arial"/>
              <a:buChar char="•"/>
            </a:pPr>
            <a:r>
              <a:rPr lang="en-GB" sz="1800" b="0" strike="noStrike" spc="-1" dirty="0">
                <a:solidFill>
                  <a:schemeClr val="dk1"/>
                </a:solidFill>
                <a:latin typeface="Calibri"/>
                <a:ea typeface="Open Sans"/>
              </a:rPr>
              <a:t>To keep our swimmers competing and our club thriving we urgently need more parents to volunteer – particularly as Officials.  Without your help, our ability to participate in galas and maintain our competitive spirit is at risk.</a:t>
            </a:r>
            <a:endParaRPr lang="en-GB" sz="1800" b="0" strike="noStrike" spc="-1" dirty="0">
              <a:solidFill>
                <a:srgbClr val="000000"/>
              </a:solidFill>
              <a:latin typeface="Arial"/>
            </a:endParaRPr>
          </a:p>
          <a:p>
            <a:pPr defTabSz="457200">
              <a:lnSpc>
                <a:spcPct val="100000"/>
              </a:lnSpc>
            </a:pPr>
            <a:endParaRPr lang="en-GB" sz="1800" b="0" strike="noStrike" spc="-1" dirty="0">
              <a:solidFill>
                <a:srgbClr val="000000"/>
              </a:solidFill>
              <a:latin typeface="Arial"/>
            </a:endParaRPr>
          </a:p>
          <a:p>
            <a:pPr defTabSz="457200">
              <a:lnSpc>
                <a:spcPct val="100000"/>
              </a:lnSpc>
            </a:pPr>
            <a:endParaRPr lang="en-GB" sz="1800" b="0" strike="noStrike" spc="-1" dirty="0">
              <a:solidFill>
                <a:srgbClr val="000000"/>
              </a:solidFill>
              <a:latin typeface="Arial"/>
            </a:endParaRPr>
          </a:p>
          <a:p>
            <a:pPr defTabSz="457200">
              <a:lnSpc>
                <a:spcPct val="100000"/>
              </a:lnSpc>
              <a:spcBef>
                <a:spcPts val="1001"/>
              </a:spcBef>
              <a:tabLst>
                <a:tab pos="0" algn="l"/>
              </a:tabLst>
            </a:pPr>
            <a:endParaRPr lang="en-GB" sz="1800" b="0" strike="noStrike" spc="-1" dirty="0">
              <a:solidFill>
                <a:srgbClr val="000000"/>
              </a:solidFill>
              <a:latin typeface="Arial"/>
            </a:endParaRPr>
          </a:p>
        </p:txBody>
      </p:sp>
      <p:sp>
        <p:nvSpPr>
          <p:cNvPr id="466" name="PlaceHolder 1"/>
          <p:cNvSpPr>
            <a:spLocks noGrp="1"/>
          </p:cNvSpPr>
          <p:nvPr>
            <p:ph type="title" idx="4294967295"/>
          </p:nvPr>
        </p:nvSpPr>
        <p:spPr>
          <a:xfrm>
            <a:off x="0" y="146050"/>
            <a:ext cx="8520113" cy="57150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Volunteer and Officials</a:t>
            </a:r>
            <a:endParaRPr lang="en-GB" sz="27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Google Shape;113;p 5"/>
          <p:cNvPicPr/>
          <p:nvPr/>
        </p:nvPicPr>
        <p:blipFill>
          <a:blip r:embed="rId2"/>
          <a:stretch/>
        </p:blipFill>
        <p:spPr>
          <a:xfrm>
            <a:off x="7848720" y="4651200"/>
            <a:ext cx="1294560" cy="491400"/>
          </a:xfrm>
          <a:prstGeom prst="rect">
            <a:avLst/>
          </a:prstGeom>
          <a:ln w="0">
            <a:noFill/>
          </a:ln>
        </p:spPr>
      </p:pic>
      <p:sp>
        <p:nvSpPr>
          <p:cNvPr id="468" name="Google Shape;114;p 5"/>
          <p:cNvSpPr/>
          <p:nvPr/>
        </p:nvSpPr>
        <p:spPr>
          <a:xfrm>
            <a:off x="311760" y="717840"/>
            <a:ext cx="7696440" cy="52167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defTabSz="457200">
              <a:lnSpc>
                <a:spcPct val="100000"/>
              </a:lnSpc>
            </a:pPr>
            <a:endParaRPr lang="en-GB" sz="1600" b="0" strike="noStrike" spc="-1">
              <a:solidFill>
                <a:srgbClr val="000000"/>
              </a:solidFill>
              <a:latin typeface="Arial"/>
            </a:endParaRPr>
          </a:p>
          <a:p>
            <a:pPr marL="406440" indent="-285840" defTabSz="457200">
              <a:lnSpc>
                <a:spcPct val="100000"/>
              </a:lnSpc>
              <a:buClr>
                <a:srgbClr val="000000"/>
              </a:buClr>
              <a:buFont typeface="Arial"/>
              <a:buChar char="•"/>
            </a:pPr>
            <a:r>
              <a:rPr lang="en-GB" sz="1800" b="1" strike="noStrike" spc="-1">
                <a:solidFill>
                  <a:schemeClr val="dk1"/>
                </a:solidFill>
                <a:latin typeface="Calibri"/>
                <a:ea typeface="Open Sans"/>
              </a:rPr>
              <a:t>CURRENT VOLUNTEER SITUATION</a:t>
            </a:r>
            <a:endParaRPr lang="en-GB" sz="1800" b="0" strike="noStrike" spc="-1">
              <a:solidFill>
                <a:srgbClr val="000000"/>
              </a:solidFill>
              <a:latin typeface="Arial"/>
            </a:endParaRPr>
          </a:p>
          <a:p>
            <a:pPr marL="216000" indent="-216000" defTabSz="457200">
              <a:lnSpc>
                <a:spcPct val="100000"/>
              </a:lnSpc>
              <a:buClr>
                <a:srgbClr val="5FCBEF"/>
              </a:buClr>
              <a:buSzPct val="45000"/>
              <a:buFont typeface="Wingdings" charset="2"/>
              <a:buChar char=""/>
            </a:pPr>
            <a:endParaRPr lang="en-GB" sz="1800" b="0" strike="noStrike" spc="-1">
              <a:solidFill>
                <a:srgbClr val="000000"/>
              </a:solidFill>
              <a:latin typeface="Arial"/>
            </a:endParaRPr>
          </a:p>
          <a:p>
            <a:pPr marL="432000" lvl="1" indent="-216000" defTabSz="457200">
              <a:lnSpc>
                <a:spcPct val="100000"/>
              </a:lnSpc>
              <a:buClr>
                <a:srgbClr val="000000"/>
              </a:buClr>
              <a:buSzPct val="45000"/>
              <a:buFont typeface="Wingdings" charset="2"/>
              <a:buChar char=""/>
            </a:pPr>
            <a:r>
              <a:rPr lang="en-GB" sz="1800" b="1" strike="noStrike" spc="-1">
                <a:solidFill>
                  <a:schemeClr val="dk1"/>
                </a:solidFill>
                <a:latin typeface="Calibri"/>
                <a:ea typeface="Open Sans"/>
              </a:rPr>
              <a:t>Officials:</a:t>
            </a:r>
            <a:endParaRPr lang="en-GB" sz="1800" b="0" strike="noStrike" spc="-1">
              <a:solidFill>
                <a:srgbClr val="000000"/>
              </a:solidFill>
              <a:latin typeface="Arial"/>
            </a:endParaRPr>
          </a:p>
          <a:p>
            <a:pPr marL="648000" lvl="2" indent="-216000" defTabSz="457200">
              <a:lnSpc>
                <a:spcPct val="100000"/>
              </a:lnSpc>
              <a:buClr>
                <a:srgbClr val="000000"/>
              </a:buClr>
              <a:buSzPct val="45000"/>
              <a:buFont typeface="Wingdings" charset="2"/>
              <a:buChar char=""/>
            </a:pPr>
            <a:r>
              <a:rPr lang="en-GB" sz="1800" b="0" strike="noStrike" spc="-1">
                <a:solidFill>
                  <a:schemeClr val="dk1"/>
                </a:solidFill>
                <a:latin typeface="Calibri"/>
                <a:ea typeface="Open Sans"/>
              </a:rPr>
              <a:t>4 x J1 Officials in Training</a:t>
            </a:r>
            <a:endParaRPr lang="en-GB" sz="1800" b="0" strike="noStrike" spc="-1">
              <a:solidFill>
                <a:srgbClr val="000000"/>
              </a:solidFill>
              <a:latin typeface="Arial"/>
            </a:endParaRPr>
          </a:p>
          <a:p>
            <a:pPr marL="648000" lvl="2" indent="-216000" defTabSz="457200">
              <a:lnSpc>
                <a:spcPct val="100000"/>
              </a:lnSpc>
              <a:buClr>
                <a:srgbClr val="000000"/>
              </a:buClr>
              <a:buSzPct val="45000"/>
              <a:buFont typeface="Wingdings" charset="2"/>
              <a:buChar char=""/>
            </a:pPr>
            <a:r>
              <a:rPr lang="en-GB" sz="1800" b="0" strike="noStrike" spc="-1">
                <a:solidFill>
                  <a:schemeClr val="dk1"/>
                </a:solidFill>
                <a:latin typeface="Calibri"/>
                <a:ea typeface="Open Sans"/>
              </a:rPr>
              <a:t>9 x J1 Officals</a:t>
            </a:r>
            <a:endParaRPr lang="en-GB" sz="1800" b="0" strike="noStrike" spc="-1">
              <a:solidFill>
                <a:srgbClr val="000000"/>
              </a:solidFill>
              <a:latin typeface="Arial"/>
            </a:endParaRPr>
          </a:p>
          <a:p>
            <a:pPr marL="648000" lvl="2" indent="-216000" defTabSz="457200">
              <a:lnSpc>
                <a:spcPct val="100000"/>
              </a:lnSpc>
              <a:buClr>
                <a:srgbClr val="000000"/>
              </a:buClr>
              <a:buSzPct val="45000"/>
              <a:buFont typeface="Wingdings" charset="2"/>
              <a:buChar char=""/>
            </a:pPr>
            <a:r>
              <a:rPr lang="en-GB" sz="1800" b="0" strike="noStrike" spc="-1">
                <a:solidFill>
                  <a:schemeClr val="dk1"/>
                </a:solidFill>
                <a:latin typeface="Calibri"/>
                <a:ea typeface="Open Sans"/>
              </a:rPr>
              <a:t>BUT, 3 Officials are leaving soon and 1 J1 Official is also our Head Coach! This leaves us with only 9 Officials for a club with 109 swimmers!</a:t>
            </a:r>
            <a:endParaRPr lang="en-GB" sz="1800" b="0" strike="noStrike" spc="-1">
              <a:solidFill>
                <a:srgbClr val="000000"/>
              </a:solidFill>
              <a:latin typeface="Arial"/>
            </a:endParaRPr>
          </a:p>
          <a:p>
            <a:pPr marL="216000" indent="-216000" defTabSz="457200">
              <a:lnSpc>
                <a:spcPct val="100000"/>
              </a:lnSpc>
              <a:buClr>
                <a:srgbClr val="5FCBEF"/>
              </a:buClr>
              <a:buSzPct val="45000"/>
              <a:buFont typeface="Wingdings" charset="2"/>
              <a:buChar char=""/>
            </a:pPr>
            <a:endParaRPr lang="en-GB" sz="1800" b="0" strike="noStrike" spc="-1">
              <a:solidFill>
                <a:srgbClr val="000000"/>
              </a:solidFill>
              <a:latin typeface="Arial"/>
            </a:endParaRPr>
          </a:p>
          <a:p>
            <a:pPr marL="432000" lvl="1" indent="-216000" defTabSz="457200">
              <a:lnSpc>
                <a:spcPct val="100000"/>
              </a:lnSpc>
              <a:buClr>
                <a:srgbClr val="000000"/>
              </a:buClr>
              <a:buSzPct val="45000"/>
              <a:buFont typeface="Wingdings" charset="2"/>
              <a:buChar char=""/>
            </a:pPr>
            <a:r>
              <a:rPr lang="en-GB" sz="1800" b="1" strike="noStrike" spc="-1">
                <a:solidFill>
                  <a:schemeClr val="dk1"/>
                </a:solidFill>
                <a:latin typeface="Calibri"/>
                <a:ea typeface="Open Sans"/>
              </a:rPr>
              <a:t>Team Managers:</a:t>
            </a:r>
            <a:endParaRPr lang="en-GB" sz="1800" b="0" strike="noStrike" spc="-1">
              <a:solidFill>
                <a:srgbClr val="000000"/>
              </a:solidFill>
              <a:latin typeface="Arial"/>
            </a:endParaRPr>
          </a:p>
          <a:p>
            <a:pPr marL="648000" lvl="2" indent="-216000" defTabSz="457200">
              <a:lnSpc>
                <a:spcPct val="100000"/>
              </a:lnSpc>
              <a:buClr>
                <a:srgbClr val="000000"/>
              </a:buClr>
              <a:buSzPct val="45000"/>
              <a:buFont typeface="Wingdings" charset="2"/>
              <a:buChar char=""/>
            </a:pPr>
            <a:r>
              <a:rPr lang="en-GB" sz="1800" b="0" strike="noStrike" spc="-1">
                <a:solidFill>
                  <a:schemeClr val="dk1"/>
                </a:solidFill>
                <a:latin typeface="Calibri"/>
                <a:ea typeface="Open Sans"/>
              </a:rPr>
              <a:t>16 Team Managers with 1 in Training</a:t>
            </a:r>
            <a:endParaRPr lang="en-GB" sz="1800" b="0" strike="noStrike" spc="-1">
              <a:solidFill>
                <a:srgbClr val="000000"/>
              </a:solidFill>
              <a:latin typeface="Arial"/>
            </a:endParaRPr>
          </a:p>
          <a:p>
            <a:pPr marL="648000" lvl="2" indent="-216000" defTabSz="457200">
              <a:lnSpc>
                <a:spcPct val="100000"/>
              </a:lnSpc>
              <a:buClr>
                <a:srgbClr val="000000"/>
              </a:buClr>
              <a:buSzPct val="45000"/>
              <a:buFont typeface="Wingdings" charset="2"/>
              <a:buChar char=""/>
            </a:pPr>
            <a:r>
              <a:rPr lang="en-GB" sz="1800" b="0" strike="noStrike" spc="-1">
                <a:solidFill>
                  <a:schemeClr val="dk1"/>
                </a:solidFill>
                <a:latin typeface="Calibri"/>
                <a:ea typeface="Open Sans"/>
              </a:rPr>
              <a:t>BUT 2 Team Managers will be leaving soon.</a:t>
            </a:r>
            <a:endParaRPr lang="en-GB" sz="1800" b="0" strike="noStrike" spc="-1">
              <a:solidFill>
                <a:srgbClr val="000000"/>
              </a:solidFill>
              <a:latin typeface="Arial"/>
            </a:endParaRPr>
          </a:p>
          <a:p>
            <a:pPr marL="648000" lvl="2" indent="-216000" defTabSz="457200">
              <a:lnSpc>
                <a:spcPct val="100000"/>
              </a:lnSpc>
              <a:buClr>
                <a:srgbClr val="000000"/>
              </a:buClr>
              <a:buSzPct val="45000"/>
              <a:buFont typeface="Wingdings" charset="2"/>
              <a:buChar char=""/>
            </a:pPr>
            <a:r>
              <a:rPr lang="en-GB" sz="1800" b="0" strike="noStrike" spc="-1">
                <a:solidFill>
                  <a:schemeClr val="dk1"/>
                </a:solidFill>
                <a:latin typeface="Calibri"/>
                <a:ea typeface="Open Sans"/>
              </a:rPr>
              <a:t>It is also worth noting that quite a few of our volunteers are both TMs and Officials – they can only be in one place at a time!</a:t>
            </a:r>
            <a:endParaRPr lang="en-GB" sz="18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spcBef>
                <a:spcPts val="1001"/>
              </a:spcBef>
              <a:tabLst>
                <a:tab pos="0" algn="l"/>
              </a:tabLst>
            </a:pPr>
            <a:endParaRPr lang="en-GB" sz="1800" b="0" strike="noStrike" spc="-1">
              <a:solidFill>
                <a:srgbClr val="000000"/>
              </a:solidFill>
              <a:latin typeface="Arial"/>
            </a:endParaRPr>
          </a:p>
        </p:txBody>
      </p:sp>
      <p:sp>
        <p:nvSpPr>
          <p:cNvPr id="469" name="PlaceHolder 1"/>
          <p:cNvSpPr>
            <a:spLocks noGrp="1"/>
          </p:cNvSpPr>
          <p:nvPr>
            <p:ph type="title" idx="4294967295"/>
          </p:nvPr>
        </p:nvSpPr>
        <p:spPr>
          <a:xfrm>
            <a:off x="0" y="146050"/>
            <a:ext cx="8520113" cy="57150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Volunteer and Officials</a:t>
            </a:r>
            <a:endParaRPr lang="en-GB" sz="2700" b="0" strike="noStrike" spc="-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Google Shape;113;p 6"/>
          <p:cNvPicPr/>
          <p:nvPr/>
        </p:nvPicPr>
        <p:blipFill>
          <a:blip r:embed="rId2"/>
          <a:stretch/>
        </p:blipFill>
        <p:spPr>
          <a:xfrm>
            <a:off x="7848720" y="4651200"/>
            <a:ext cx="1294560" cy="491400"/>
          </a:xfrm>
          <a:prstGeom prst="rect">
            <a:avLst/>
          </a:prstGeom>
          <a:ln w="0">
            <a:noFill/>
          </a:ln>
        </p:spPr>
      </p:pic>
      <p:sp>
        <p:nvSpPr>
          <p:cNvPr id="471" name="Google Shape;114;p 6"/>
          <p:cNvSpPr/>
          <p:nvPr/>
        </p:nvSpPr>
        <p:spPr>
          <a:xfrm>
            <a:off x="311760" y="717840"/>
            <a:ext cx="7696440" cy="45162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defTabSz="457200">
              <a:lnSpc>
                <a:spcPct val="100000"/>
              </a:lnSpc>
            </a:pPr>
            <a:endParaRPr lang="en-GB" sz="1600" b="0" strike="noStrike" spc="-1">
              <a:solidFill>
                <a:srgbClr val="000000"/>
              </a:solidFill>
              <a:latin typeface="Arial"/>
            </a:endParaRPr>
          </a:p>
          <a:p>
            <a:pPr marL="406440" indent="-285840" defTabSz="457200">
              <a:lnSpc>
                <a:spcPct val="100000"/>
              </a:lnSpc>
              <a:buClr>
                <a:srgbClr val="000000"/>
              </a:buClr>
              <a:buFont typeface="Arial"/>
              <a:buChar char="•"/>
            </a:pPr>
            <a:r>
              <a:rPr lang="en-GB" sz="2200" b="1" strike="noStrike" spc="-1">
                <a:solidFill>
                  <a:schemeClr val="dk1"/>
                </a:solidFill>
                <a:latin typeface="Calibri"/>
                <a:ea typeface="Open Sans"/>
              </a:rPr>
              <a:t>WE NEED YOUR HELP!</a:t>
            </a:r>
            <a:endParaRPr lang="en-GB" sz="2200" b="0" strike="noStrike" spc="-1">
              <a:solidFill>
                <a:srgbClr val="000000"/>
              </a:solidFill>
              <a:latin typeface="Arial"/>
            </a:endParaRPr>
          </a:p>
          <a:p>
            <a:pPr marL="406440" indent="-285840" defTabSz="457200">
              <a:lnSpc>
                <a:spcPct val="100000"/>
              </a:lnSpc>
              <a:buClr>
                <a:srgbClr val="5FCBEF"/>
              </a:buClr>
              <a:buFont typeface="Arial"/>
              <a:buChar char="•"/>
            </a:pPr>
            <a:endParaRPr lang="en-GB" sz="22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Please consider volunteering to help us keep the club running smoothly and our swimmers in the pool.  Every bit of help makes an enormous difference.</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For more info or to sign up contact Jo Sackett:</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u="sng" strike="noStrike" spc="-1">
                <a:solidFill>
                  <a:srgbClr val="000000"/>
                </a:solidFill>
                <a:uFillTx/>
                <a:latin typeface="Calibri"/>
                <a:ea typeface="Open Sans"/>
              </a:rPr>
              <a:t>volunteers@thameswimmingclub.co.uk</a:t>
            </a: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endParaRPr lang="en-GB" sz="1800" b="0" strike="noStrike" spc="-1">
              <a:solidFill>
                <a:srgbClr val="000000"/>
              </a:solidFill>
              <a:latin typeface="Arial"/>
            </a:endParaRPr>
          </a:p>
          <a:p>
            <a:pPr marL="406440" indent="-285840" defTabSz="457200">
              <a:lnSpc>
                <a:spcPct val="100000"/>
              </a:lnSpc>
              <a:buClr>
                <a:srgbClr val="5FCBEF"/>
              </a:buClr>
              <a:buFont typeface="Arial"/>
              <a:buChar char="•"/>
            </a:pPr>
            <a:r>
              <a:rPr lang="en-GB" sz="1800" b="0" strike="noStrike" spc="-1">
                <a:solidFill>
                  <a:schemeClr val="dk1"/>
                </a:solidFill>
                <a:latin typeface="Calibri"/>
                <a:ea typeface="Open Sans"/>
              </a:rPr>
              <a:t>Thank  you so much for your support.</a:t>
            </a:r>
            <a:endParaRPr lang="en-GB" sz="18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spcBef>
                <a:spcPts val="1001"/>
              </a:spcBef>
              <a:tabLst>
                <a:tab pos="0" algn="l"/>
              </a:tabLst>
            </a:pPr>
            <a:endParaRPr lang="en-GB" sz="1800" b="0" strike="noStrike" spc="-1">
              <a:solidFill>
                <a:srgbClr val="000000"/>
              </a:solidFill>
              <a:latin typeface="Arial"/>
            </a:endParaRPr>
          </a:p>
        </p:txBody>
      </p:sp>
      <p:sp>
        <p:nvSpPr>
          <p:cNvPr id="472" name="PlaceHolder 1"/>
          <p:cNvSpPr>
            <a:spLocks noGrp="1"/>
          </p:cNvSpPr>
          <p:nvPr>
            <p:ph type="title" idx="4294967295"/>
          </p:nvPr>
        </p:nvSpPr>
        <p:spPr>
          <a:xfrm>
            <a:off x="0" y="146050"/>
            <a:ext cx="8520113" cy="57150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Volunteer and Officials</a:t>
            </a:r>
            <a:endParaRPr lang="en-GB" sz="27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Google Shape;113;p 1"/>
          <p:cNvPicPr/>
          <p:nvPr/>
        </p:nvPicPr>
        <p:blipFill>
          <a:blip r:embed="rId2"/>
          <a:stretch/>
        </p:blipFill>
        <p:spPr>
          <a:xfrm>
            <a:off x="7848720" y="4651200"/>
            <a:ext cx="1294560" cy="491400"/>
          </a:xfrm>
          <a:prstGeom prst="rect">
            <a:avLst/>
          </a:prstGeom>
          <a:ln w="0">
            <a:noFill/>
          </a:ln>
        </p:spPr>
      </p:pic>
      <p:sp>
        <p:nvSpPr>
          <p:cNvPr id="474" name="Google Shape;114;p 3"/>
          <p:cNvSpPr/>
          <p:nvPr/>
        </p:nvSpPr>
        <p:spPr>
          <a:xfrm>
            <a:off x="311760" y="526320"/>
            <a:ext cx="7696440" cy="5319405"/>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216000" indent="-216000" defTabSz="457200">
              <a:lnSpc>
                <a:spcPct val="100000"/>
              </a:lnSpc>
              <a:buClr>
                <a:srgbClr val="5FCBEF"/>
              </a:buClr>
              <a:buSzPct val="45000"/>
              <a:buFont typeface="Wingdings" charset="2"/>
              <a:buChar char=""/>
            </a:pPr>
            <a:r>
              <a:rPr lang="en-GB" sz="1800" b="1" strike="noStrike" spc="-1" dirty="0">
                <a:solidFill>
                  <a:schemeClr val="dk1"/>
                </a:solidFill>
                <a:latin typeface="Calibri"/>
                <a:ea typeface="Open Sans"/>
              </a:rPr>
              <a:t>Since the last AGM there have been significant policy changes to Wavepower and the publication of the heart of Aquatics Listening report.</a:t>
            </a:r>
            <a:endParaRPr lang="en-GB" sz="1800" b="0" strike="noStrike" spc="-1" dirty="0">
              <a:solidFill>
                <a:srgbClr val="000000"/>
              </a:solidFill>
              <a:latin typeface="Arial"/>
            </a:endParaRPr>
          </a:p>
          <a:p>
            <a:pPr marL="216000" indent="-216000" defTabSz="457200">
              <a:lnSpc>
                <a:spcPct val="100000"/>
              </a:lnSpc>
              <a:buClr>
                <a:srgbClr val="5FCBEF"/>
              </a:buClr>
              <a:buSzPct val="45000"/>
              <a:buFont typeface="Wingdings" charset="2"/>
              <a:buChar char=""/>
            </a:pPr>
            <a:endParaRPr lang="en-GB" sz="1400" b="0" strike="noStrike" spc="-1" dirty="0">
              <a:solidFill>
                <a:srgbClr val="000000"/>
              </a:solidFill>
              <a:latin typeface="Arial"/>
            </a:endParaRPr>
          </a:p>
          <a:p>
            <a:pPr marL="216000" indent="-216000" defTabSz="457200">
              <a:lnSpc>
                <a:spcPct val="100000"/>
              </a:lnSpc>
              <a:buClr>
                <a:srgbClr val="5FCBEF"/>
              </a:buClr>
              <a:buSzPct val="45000"/>
              <a:buFont typeface="Wingdings" charset="2"/>
              <a:buChar char=""/>
            </a:pPr>
            <a:r>
              <a:rPr lang="en-GB" sz="1600" b="0" strike="noStrike" spc="-1" dirty="0">
                <a:solidFill>
                  <a:schemeClr val="dk1"/>
                </a:solidFill>
                <a:latin typeface="Calibri"/>
                <a:ea typeface="Open Sans"/>
              </a:rPr>
              <a:t>Alongside Health &amp; Safety and TSC Policy Lead, all Codes of Conduct have been updated inline with the new Wavepower.</a:t>
            </a:r>
            <a:endParaRPr lang="en-GB" sz="1600" b="0" strike="noStrike" spc="-1" dirty="0">
              <a:solidFill>
                <a:srgbClr val="000000"/>
              </a:solidFill>
              <a:latin typeface="Arial"/>
            </a:endParaRPr>
          </a:p>
          <a:p>
            <a:pPr marL="216000" indent="-216000" defTabSz="457200">
              <a:lnSpc>
                <a:spcPct val="100000"/>
              </a:lnSpc>
              <a:buClr>
                <a:srgbClr val="5FCBEF"/>
              </a:buClr>
              <a:buSzPct val="45000"/>
              <a:buFont typeface="Wingdings" charset="2"/>
              <a:buChar char=""/>
            </a:pPr>
            <a:endParaRPr lang="en-GB" sz="1600" b="0" strike="noStrike" spc="-1" dirty="0">
              <a:solidFill>
                <a:srgbClr val="000000"/>
              </a:solidFill>
              <a:latin typeface="Arial"/>
            </a:endParaRPr>
          </a:p>
          <a:p>
            <a:pPr marL="216000" indent="-216000" defTabSz="457200">
              <a:lnSpc>
                <a:spcPct val="100000"/>
              </a:lnSpc>
              <a:buClr>
                <a:srgbClr val="5FCBEF"/>
              </a:buClr>
              <a:buSzPct val="45000"/>
              <a:buFont typeface="Wingdings" charset="2"/>
              <a:buChar char=""/>
            </a:pPr>
            <a:r>
              <a:rPr lang="en-GB" sz="1600" b="0" strike="noStrike" spc="-1" dirty="0">
                <a:solidFill>
                  <a:schemeClr val="dk1"/>
                </a:solidFill>
                <a:latin typeface="Calibri"/>
                <a:ea typeface="Open Sans"/>
              </a:rPr>
              <a:t>The Child Protection policy is being expanded to include vulnerable adults.</a:t>
            </a:r>
          </a:p>
          <a:p>
            <a:pPr marL="216000" indent="-216000" defTabSz="457200">
              <a:lnSpc>
                <a:spcPct val="100000"/>
              </a:lnSpc>
              <a:buClr>
                <a:srgbClr val="5FCBEF"/>
              </a:buClr>
              <a:buSzPct val="45000"/>
              <a:buFont typeface="Wingdings" charset="2"/>
              <a:buChar char=""/>
            </a:pPr>
            <a:endParaRPr lang="en-GB" sz="1600" spc="-1" dirty="0">
              <a:solidFill>
                <a:schemeClr val="dk1"/>
              </a:solidFill>
              <a:latin typeface="Calibri"/>
              <a:ea typeface="Open Sans"/>
            </a:endParaRPr>
          </a:p>
          <a:p>
            <a:pPr marL="216000" indent="-216000" defTabSz="457200">
              <a:lnSpc>
                <a:spcPct val="100000"/>
              </a:lnSpc>
              <a:buClr>
                <a:srgbClr val="5FCBEF"/>
              </a:buClr>
              <a:buSzPct val="45000"/>
              <a:buFont typeface="Wingdings" charset="2"/>
              <a:buChar char=""/>
            </a:pPr>
            <a:r>
              <a:rPr lang="en-GB" sz="1600" b="0" strike="noStrike" spc="-1" dirty="0">
                <a:solidFill>
                  <a:schemeClr val="dk1"/>
                </a:solidFill>
                <a:latin typeface="Calibri"/>
                <a:ea typeface="Open Sans"/>
              </a:rPr>
              <a:t>Swim England has introduced a new aquatic specific safeguarding training for all volunteers from Jan 2024. All required DBS and safeguarding training are up to date within the club.</a:t>
            </a:r>
            <a:endParaRPr lang="en-GB" sz="16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600" b="0" strike="noStrike" spc="-1" dirty="0">
                <a:solidFill>
                  <a:schemeClr val="dk1"/>
                </a:solidFill>
                <a:latin typeface="Calibri"/>
                <a:ea typeface="Open Sans"/>
              </a:rPr>
              <a:t>TSC has produced an inclusion plan and members of the committee and coaching team have undertaken some training in this area as well.</a:t>
            </a:r>
            <a:endParaRPr lang="en-GB" sz="16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600" b="0" strike="noStrike" spc="-1" dirty="0">
                <a:solidFill>
                  <a:schemeClr val="dk1"/>
                </a:solidFill>
                <a:latin typeface="Calibri"/>
                <a:ea typeface="Open Sans"/>
              </a:rPr>
              <a:t>A 2</a:t>
            </a:r>
            <a:r>
              <a:rPr lang="en-GB" sz="1600" b="0" strike="noStrike" spc="-1" baseline="33000" dirty="0">
                <a:solidFill>
                  <a:schemeClr val="dk1"/>
                </a:solidFill>
                <a:latin typeface="Calibri"/>
                <a:ea typeface="Open Sans"/>
              </a:rPr>
              <a:t>nd</a:t>
            </a:r>
            <a:r>
              <a:rPr lang="en-GB" sz="1600" b="0" strike="noStrike" spc="-1" dirty="0">
                <a:solidFill>
                  <a:schemeClr val="dk1"/>
                </a:solidFill>
                <a:latin typeface="Calibri"/>
                <a:ea typeface="Open Sans"/>
              </a:rPr>
              <a:t> Welfare Post has been created, with website updated to include a Welfare section and a TSC Welfare email address has been set up.</a:t>
            </a:r>
            <a:endParaRPr lang="en-GB" sz="16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endParaRPr lang="en-GB" sz="1600" spc="-1" dirty="0">
              <a:solidFill>
                <a:schemeClr val="dk1"/>
              </a:solidFill>
              <a:latin typeface="Calibri"/>
              <a:ea typeface="Open Sans"/>
            </a:endParaRPr>
          </a:p>
          <a:p>
            <a:pPr marL="216000" indent="-216000" defTabSz="457200">
              <a:lnSpc>
                <a:spcPct val="100000"/>
              </a:lnSpc>
              <a:spcBef>
                <a:spcPts val="1001"/>
              </a:spcBef>
              <a:buClr>
                <a:srgbClr val="5FCBEF"/>
              </a:buClr>
              <a:buSzPct val="45000"/>
              <a:buFont typeface="Wingdings" charset="2"/>
              <a:buChar char=""/>
            </a:pPr>
            <a:endParaRPr lang="en-GB" sz="1600" b="0" strike="noStrike" spc="-1" dirty="0">
              <a:solidFill>
                <a:srgbClr val="000000"/>
              </a:solidFill>
              <a:latin typeface="Arial"/>
            </a:endParaRPr>
          </a:p>
          <a:p>
            <a:pPr defTabSz="457200">
              <a:lnSpc>
                <a:spcPct val="100000"/>
              </a:lnSpc>
              <a:spcBef>
                <a:spcPts val="1001"/>
              </a:spcBef>
              <a:tabLst>
                <a:tab pos="0" algn="l"/>
              </a:tabLst>
            </a:pPr>
            <a:endParaRPr lang="en-GB" sz="1800" b="0" strike="noStrike" spc="-1" dirty="0">
              <a:solidFill>
                <a:srgbClr val="000000"/>
              </a:solidFill>
              <a:latin typeface="Arial"/>
            </a:endParaRPr>
          </a:p>
        </p:txBody>
      </p:sp>
      <p:sp>
        <p:nvSpPr>
          <p:cNvPr id="475" name="PlaceHolder 1"/>
          <p:cNvSpPr>
            <a:spLocks noGrp="1"/>
          </p:cNvSpPr>
          <p:nvPr>
            <p:ph type="title" idx="4294967295"/>
          </p:nvPr>
        </p:nvSpPr>
        <p:spPr>
          <a:xfrm>
            <a:off x="0" y="146050"/>
            <a:ext cx="8520113" cy="57150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Welfare</a:t>
            </a:r>
            <a:endParaRPr lang="en-GB" sz="27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 name="Google Shape;113;p 2"/>
          <p:cNvPicPr/>
          <p:nvPr/>
        </p:nvPicPr>
        <p:blipFill>
          <a:blip r:embed="rId2"/>
          <a:stretch/>
        </p:blipFill>
        <p:spPr>
          <a:xfrm>
            <a:off x="7848720" y="4651200"/>
            <a:ext cx="1294560" cy="491400"/>
          </a:xfrm>
          <a:prstGeom prst="rect">
            <a:avLst/>
          </a:prstGeom>
          <a:ln w="0">
            <a:noFill/>
          </a:ln>
        </p:spPr>
      </p:pic>
      <p:sp>
        <p:nvSpPr>
          <p:cNvPr id="477" name="Google Shape;114;p 1"/>
          <p:cNvSpPr/>
          <p:nvPr/>
        </p:nvSpPr>
        <p:spPr>
          <a:xfrm>
            <a:off x="311760" y="573840"/>
            <a:ext cx="7696440" cy="4555093"/>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216000" indent="-216000" defTabSz="457200">
              <a:lnSpc>
                <a:spcPct val="100000"/>
              </a:lnSpc>
              <a:buClr>
                <a:srgbClr val="5FCBEF"/>
              </a:buClr>
              <a:buSzPct val="45000"/>
              <a:buFont typeface="Wingdings" charset="2"/>
              <a:buChar char=""/>
            </a:pPr>
            <a:r>
              <a:rPr lang="en-GB" sz="1800" b="1" strike="noStrike" spc="-1" dirty="0">
                <a:solidFill>
                  <a:schemeClr val="dk1"/>
                </a:solidFill>
                <a:latin typeface="Calibri"/>
                <a:ea typeface="Open Sans"/>
              </a:rPr>
              <a:t>This year we have :</a:t>
            </a:r>
            <a:endParaRPr lang="en-GB" sz="1800" b="0" strike="noStrike" spc="-1" dirty="0">
              <a:solidFill>
                <a:srgbClr val="000000"/>
              </a:solidFill>
              <a:latin typeface="Arial"/>
            </a:endParaRPr>
          </a:p>
          <a:p>
            <a:pPr marL="216000" indent="-216000" defTabSz="457200">
              <a:lnSpc>
                <a:spcPct val="100000"/>
              </a:lnSpc>
              <a:buClr>
                <a:srgbClr val="5FCBEF"/>
              </a:buClr>
              <a:buSzPct val="45000"/>
              <a:buFont typeface="Wingdings" charset="2"/>
              <a:buChar char=""/>
            </a:pPr>
            <a:endParaRPr lang="en-GB" sz="1800" b="0" strike="noStrike" spc="-1" dirty="0">
              <a:solidFill>
                <a:srgbClr val="000000"/>
              </a:solidFill>
              <a:latin typeface="Arial"/>
            </a:endParaRPr>
          </a:p>
          <a:p>
            <a:pPr marL="216000" indent="-216000" defTabSz="457200">
              <a:lnSpc>
                <a:spcPct val="100000"/>
              </a:lnSpc>
              <a:buClr>
                <a:srgbClr val="5FCBEF"/>
              </a:buClr>
              <a:buSzPct val="45000"/>
              <a:buFont typeface="Wingdings" charset="2"/>
              <a:buChar char=""/>
            </a:pPr>
            <a:r>
              <a:rPr lang="en-GB" sz="1800" b="0" strike="noStrike" spc="-1" dirty="0">
                <a:solidFill>
                  <a:schemeClr val="dk1"/>
                </a:solidFill>
                <a:latin typeface="Calibri"/>
                <a:ea typeface="Open Sans"/>
              </a:rPr>
              <a:t>Created a Conflict of Interest register for committee members for transparency</a:t>
            </a:r>
            <a:endParaRPr lang="en-GB" sz="18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800" b="0" strike="noStrike" spc="-1" dirty="0">
                <a:solidFill>
                  <a:schemeClr val="dk1"/>
                </a:solidFill>
                <a:latin typeface="Calibri"/>
                <a:ea typeface="Open Sans"/>
              </a:rPr>
              <a:t>Introduced a Feedback, Concerns and Complaints section to our website and outlined a clear Complaints process</a:t>
            </a:r>
            <a:endParaRPr lang="en-GB" sz="18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800" b="0" strike="noStrike" spc="-1" dirty="0">
                <a:solidFill>
                  <a:schemeClr val="dk1"/>
                </a:solidFill>
                <a:latin typeface="Calibri"/>
                <a:ea typeface="Open Sans"/>
              </a:rPr>
              <a:t>Set up a governance e </a:t>
            </a:r>
            <a:r>
              <a:rPr lang="en-GB" spc="-1" dirty="0">
                <a:solidFill>
                  <a:schemeClr val="dk1"/>
                </a:solidFill>
                <a:latin typeface="Calibri"/>
                <a:ea typeface="Open Sans"/>
              </a:rPr>
              <a:t>mail </a:t>
            </a:r>
            <a:r>
              <a:rPr lang="en-GB" sz="1800" b="0" strike="noStrike" spc="-1" dirty="0">
                <a:solidFill>
                  <a:schemeClr val="dk1"/>
                </a:solidFill>
                <a:latin typeface="Calibri"/>
                <a:ea typeface="Open Sans"/>
              </a:rPr>
              <a:t>address in case any governance or complaints issues need to be addressed separately to avoid conflicts of interest.</a:t>
            </a:r>
            <a:endParaRPr lang="en-GB" sz="18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800" b="0" strike="noStrike" spc="-1" dirty="0">
                <a:solidFill>
                  <a:schemeClr val="dk1"/>
                </a:solidFill>
                <a:latin typeface="Calibri"/>
                <a:ea typeface="Open Sans"/>
              </a:rPr>
              <a:t>Created a Swimmer Behaviour Policy and clear disciplinary process and Behaviour Contract in case of specific concerns requiring management.</a:t>
            </a:r>
            <a:endParaRPr lang="en-GB" sz="18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800" b="0" strike="noStrike" spc="-1" dirty="0">
                <a:solidFill>
                  <a:schemeClr val="dk1"/>
                </a:solidFill>
                <a:latin typeface="Calibri"/>
                <a:ea typeface="Open Sans"/>
              </a:rPr>
              <a:t>Created a Code of Conduct for over 18s</a:t>
            </a:r>
          </a:p>
          <a:p>
            <a:pPr marL="216000" indent="-216000" defTabSz="457200">
              <a:lnSpc>
                <a:spcPct val="100000"/>
              </a:lnSpc>
              <a:spcBef>
                <a:spcPts val="1001"/>
              </a:spcBef>
              <a:buClr>
                <a:srgbClr val="5FCBEF"/>
              </a:buClr>
              <a:buSzPct val="45000"/>
              <a:buFont typeface="Wingdings" charset="2"/>
              <a:buChar char=""/>
            </a:pPr>
            <a:r>
              <a:rPr lang="en-GB" sz="1800" b="0" strike="noStrike" spc="-1" dirty="0">
                <a:solidFill>
                  <a:schemeClr val="dk1"/>
                </a:solidFill>
                <a:latin typeface="Calibri"/>
                <a:ea typeface="Open Sans"/>
              </a:rPr>
              <a:t>Applied for our </a:t>
            </a:r>
            <a:r>
              <a:rPr lang="en-GB" sz="1800" b="0" strike="noStrike" spc="-1" dirty="0" err="1">
                <a:solidFill>
                  <a:schemeClr val="dk1"/>
                </a:solidFill>
                <a:latin typeface="Calibri"/>
                <a:ea typeface="Open Sans"/>
              </a:rPr>
              <a:t>SwimMark</a:t>
            </a:r>
            <a:r>
              <a:rPr lang="en-GB" sz="1800" b="0" strike="noStrike" spc="-1" dirty="0">
                <a:solidFill>
                  <a:schemeClr val="dk1"/>
                </a:solidFill>
                <a:latin typeface="Calibri"/>
                <a:ea typeface="Open Sans"/>
              </a:rPr>
              <a:t> Health Check to keep our accreditation.</a:t>
            </a:r>
            <a:endParaRPr lang="en-GB" sz="1800" b="0" strike="noStrike" spc="-1" dirty="0">
              <a:solidFill>
                <a:srgbClr val="000000"/>
              </a:solidFill>
              <a:latin typeface="Arial"/>
            </a:endParaRPr>
          </a:p>
          <a:p>
            <a:pPr defTabSz="457200">
              <a:lnSpc>
                <a:spcPct val="100000"/>
              </a:lnSpc>
              <a:spcBef>
                <a:spcPts val="1001"/>
              </a:spcBef>
              <a:tabLst>
                <a:tab pos="0" algn="l"/>
              </a:tabLst>
            </a:pPr>
            <a:endParaRPr lang="en-GB" sz="1800" b="0" strike="noStrike" spc="-1" dirty="0">
              <a:solidFill>
                <a:srgbClr val="000000"/>
              </a:solidFill>
              <a:latin typeface="Arial"/>
            </a:endParaRPr>
          </a:p>
        </p:txBody>
      </p:sp>
      <p:sp>
        <p:nvSpPr>
          <p:cNvPr id="478" name="PlaceHolder 1"/>
          <p:cNvSpPr>
            <a:spLocks noGrp="1"/>
          </p:cNvSpPr>
          <p:nvPr>
            <p:ph type="title" idx="4294967295"/>
          </p:nvPr>
        </p:nvSpPr>
        <p:spPr>
          <a:xfrm>
            <a:off x="0" y="146050"/>
            <a:ext cx="8520113" cy="57150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Policies and Swimark</a:t>
            </a:r>
            <a:endParaRPr lang="en-GB" sz="2700" b="0" strike="noStrike" spc="-1">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 name="Google Shape;113;p 7"/>
          <p:cNvPicPr/>
          <p:nvPr/>
        </p:nvPicPr>
        <p:blipFill>
          <a:blip r:embed="rId2"/>
          <a:stretch/>
        </p:blipFill>
        <p:spPr>
          <a:xfrm>
            <a:off x="7848720" y="4651200"/>
            <a:ext cx="1294560" cy="491400"/>
          </a:xfrm>
          <a:prstGeom prst="rect">
            <a:avLst/>
          </a:prstGeom>
          <a:ln w="0">
            <a:noFill/>
          </a:ln>
        </p:spPr>
      </p:pic>
      <p:sp>
        <p:nvSpPr>
          <p:cNvPr id="480" name="Google Shape;114;p 7"/>
          <p:cNvSpPr/>
          <p:nvPr/>
        </p:nvSpPr>
        <p:spPr>
          <a:xfrm>
            <a:off x="311760" y="581760"/>
            <a:ext cx="7696440" cy="58244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defTabSz="457200">
              <a:lnSpc>
                <a:spcPct val="100000"/>
              </a:lnSpc>
            </a:pPr>
            <a:endParaRPr lang="en-GB" sz="1600" b="0" strike="noStrike" spc="-1">
              <a:solidFill>
                <a:srgbClr val="000000"/>
              </a:solidFill>
              <a:latin typeface="Arial"/>
            </a:endParaRPr>
          </a:p>
          <a:p>
            <a:pPr marL="406440" indent="-285840" defTabSz="457200">
              <a:lnSpc>
                <a:spcPct val="100000"/>
              </a:lnSpc>
              <a:buClr>
                <a:srgbClr val="5FCBEF"/>
              </a:buClr>
              <a:buFont typeface="Arial"/>
              <a:buChar char="•"/>
            </a:pPr>
            <a:r>
              <a:rPr lang="en-GB" sz="1600" b="0" strike="noStrike" spc="-1">
                <a:solidFill>
                  <a:schemeClr val="dk1"/>
                </a:solidFill>
                <a:latin typeface="Calibri"/>
                <a:ea typeface="Open Sans"/>
              </a:rPr>
              <a:t>There have been a number of fundraising events across the year.  These have included those supported by Thame Rotary Club; Santa’s Sleigh, the Duck Race and the Swimathon.</a:t>
            </a:r>
            <a:endParaRPr lang="en-GB" sz="1600" b="0" strike="noStrike" spc="-1">
              <a:solidFill>
                <a:srgbClr val="000000"/>
              </a:solidFill>
              <a:latin typeface="Arial"/>
            </a:endParaRPr>
          </a:p>
          <a:p>
            <a:pPr marL="406440" indent="-285840" defTabSz="457200">
              <a:lnSpc>
                <a:spcPct val="100000"/>
              </a:lnSpc>
              <a:buClr>
                <a:srgbClr val="5FCBEF"/>
              </a:buClr>
              <a:buFont typeface="Arial"/>
              <a:buChar char="•"/>
            </a:pPr>
            <a:endParaRPr lang="en-GB" sz="1600" b="0" strike="noStrike" spc="-1">
              <a:solidFill>
                <a:srgbClr val="000000"/>
              </a:solidFill>
              <a:latin typeface="Arial"/>
            </a:endParaRPr>
          </a:p>
          <a:p>
            <a:pPr marL="406440" indent="-285840" defTabSz="457200">
              <a:lnSpc>
                <a:spcPct val="100000"/>
              </a:lnSpc>
              <a:buClr>
                <a:srgbClr val="5FCBEF"/>
              </a:buClr>
              <a:buFont typeface="Arial"/>
              <a:buChar char="•"/>
            </a:pPr>
            <a:r>
              <a:rPr lang="en-GB" sz="1600" b="0" strike="noStrike" spc="-1">
                <a:solidFill>
                  <a:schemeClr val="dk1"/>
                </a:solidFill>
                <a:latin typeface="Calibri"/>
                <a:ea typeface="Open Sans"/>
              </a:rPr>
              <a:t>The major source of fundraising for 2023 was for Swim Camp and came from the mini triathlon - hosted at Thame Leisure Centre.  Another triathlon to raise funds for this year’s 2024 swim camp is scheduled for 14</a:t>
            </a:r>
            <a:r>
              <a:rPr lang="en-GB" sz="1600" b="0" strike="noStrike" spc="-1" baseline="33000">
                <a:solidFill>
                  <a:schemeClr val="dk1"/>
                </a:solidFill>
                <a:latin typeface="Calibri"/>
                <a:ea typeface="Open Sans"/>
              </a:rPr>
              <a:t>th</a:t>
            </a:r>
            <a:r>
              <a:rPr lang="en-GB" sz="1600" b="0" strike="noStrike" spc="-1">
                <a:solidFill>
                  <a:schemeClr val="dk1"/>
                </a:solidFill>
                <a:latin typeface="Calibri"/>
                <a:ea typeface="Open Sans"/>
              </a:rPr>
              <a:t> July 2024.</a:t>
            </a:r>
            <a:endParaRPr lang="en-GB" sz="1600" b="0" strike="noStrike" spc="-1">
              <a:solidFill>
                <a:srgbClr val="000000"/>
              </a:solidFill>
              <a:latin typeface="Arial"/>
            </a:endParaRPr>
          </a:p>
          <a:p>
            <a:pPr marL="406440" indent="-285840" defTabSz="457200">
              <a:lnSpc>
                <a:spcPct val="100000"/>
              </a:lnSpc>
              <a:buClr>
                <a:srgbClr val="5FCBEF"/>
              </a:buClr>
              <a:buFont typeface="Arial"/>
              <a:buChar char="•"/>
            </a:pPr>
            <a:endParaRPr lang="en-GB" sz="1600" b="0" strike="noStrike" spc="-1">
              <a:solidFill>
                <a:srgbClr val="000000"/>
              </a:solidFill>
              <a:latin typeface="Arial"/>
            </a:endParaRPr>
          </a:p>
          <a:p>
            <a:pPr marL="406440" indent="-285840" defTabSz="457200">
              <a:lnSpc>
                <a:spcPct val="100000"/>
              </a:lnSpc>
              <a:buClr>
                <a:srgbClr val="5FCBEF"/>
              </a:buClr>
              <a:buFont typeface="Arial"/>
              <a:buChar char="•"/>
            </a:pPr>
            <a:r>
              <a:rPr lang="en-GB" sz="1600" b="0" strike="noStrike" spc="-1">
                <a:solidFill>
                  <a:schemeClr val="dk1"/>
                </a:solidFill>
                <a:latin typeface="Calibri"/>
                <a:ea typeface="Open Sans"/>
              </a:rPr>
              <a:t>Club Championships raised revenue through race entry costs, sponsorship of races and the sale of drinks and snack at the event.  £150 of race sponsorship has been secured from local businesses for the next Club Championships (Sept 2024) and also raffle prizes for which tickets will be sold at Club Champs.</a:t>
            </a:r>
            <a:endParaRPr lang="en-GB" sz="1600" b="0" strike="noStrike" spc="-1">
              <a:solidFill>
                <a:srgbClr val="000000"/>
              </a:solidFill>
              <a:latin typeface="Arial"/>
            </a:endParaRPr>
          </a:p>
          <a:p>
            <a:pPr marL="406440" indent="-285840" defTabSz="457200">
              <a:lnSpc>
                <a:spcPct val="100000"/>
              </a:lnSpc>
              <a:buClr>
                <a:srgbClr val="5FCBEF"/>
              </a:buClr>
              <a:buFont typeface="Arial"/>
              <a:buChar char="•"/>
            </a:pPr>
            <a:endParaRPr lang="en-GB" sz="1600" b="0" strike="noStrike" spc="-1">
              <a:solidFill>
                <a:srgbClr val="000000"/>
              </a:solidFill>
              <a:latin typeface="Arial"/>
            </a:endParaRPr>
          </a:p>
          <a:p>
            <a:pPr marL="406440" indent="-285840" defTabSz="457200">
              <a:lnSpc>
                <a:spcPct val="100000"/>
              </a:lnSpc>
              <a:buClr>
                <a:srgbClr val="5FCBEF"/>
              </a:buClr>
              <a:buFont typeface="Arial"/>
              <a:buChar char="•"/>
            </a:pPr>
            <a:r>
              <a:rPr lang="en-GB" sz="1600" b="0" strike="noStrike" spc="-1">
                <a:solidFill>
                  <a:schemeClr val="dk1"/>
                </a:solidFill>
                <a:latin typeface="Calibri"/>
                <a:ea typeface="Open Sans"/>
              </a:rPr>
              <a:t>We do not currently have any club sponsors.  Way Builders have kindly sponsored the club in previous years. If your business is interested in sponsoring the club please speak to a member of the Committee.</a:t>
            </a:r>
            <a:endParaRPr lang="en-GB" sz="16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pPr>
            <a:endParaRPr lang="en-GB" sz="1800" b="0" strike="noStrike" spc="-1">
              <a:solidFill>
                <a:srgbClr val="000000"/>
              </a:solidFill>
              <a:latin typeface="Arial"/>
            </a:endParaRPr>
          </a:p>
          <a:p>
            <a:pPr defTabSz="457200">
              <a:lnSpc>
                <a:spcPct val="100000"/>
              </a:lnSpc>
              <a:spcBef>
                <a:spcPts val="1001"/>
              </a:spcBef>
              <a:tabLst>
                <a:tab pos="0" algn="l"/>
              </a:tabLst>
            </a:pPr>
            <a:endParaRPr lang="en-GB" sz="1800" b="0" strike="noStrike" spc="-1">
              <a:solidFill>
                <a:srgbClr val="000000"/>
              </a:solidFill>
              <a:latin typeface="Arial"/>
            </a:endParaRPr>
          </a:p>
        </p:txBody>
      </p:sp>
      <p:sp>
        <p:nvSpPr>
          <p:cNvPr id="481" name="PlaceHolder 1"/>
          <p:cNvSpPr>
            <a:spLocks noGrp="1"/>
          </p:cNvSpPr>
          <p:nvPr>
            <p:ph type="title" idx="4294967295"/>
          </p:nvPr>
        </p:nvSpPr>
        <p:spPr>
          <a:xfrm>
            <a:off x="0" y="146050"/>
            <a:ext cx="8520113" cy="57150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Fundraising</a:t>
            </a:r>
            <a:endParaRPr lang="en-GB" sz="27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Google Shape;69;p15"/>
          <p:cNvPicPr/>
          <p:nvPr/>
        </p:nvPicPr>
        <p:blipFill>
          <a:blip r:embed="rId2"/>
          <a:stretch/>
        </p:blipFill>
        <p:spPr>
          <a:xfrm>
            <a:off x="7848720" y="4651200"/>
            <a:ext cx="1294560" cy="491400"/>
          </a:xfrm>
          <a:prstGeom prst="rect">
            <a:avLst/>
          </a:prstGeom>
          <a:ln w="0">
            <a:noFill/>
          </a:ln>
        </p:spPr>
      </p:pic>
      <p:sp>
        <p:nvSpPr>
          <p:cNvPr id="419" name="Google Shape;70;p15"/>
          <p:cNvSpPr/>
          <p:nvPr/>
        </p:nvSpPr>
        <p:spPr>
          <a:xfrm>
            <a:off x="160920" y="540360"/>
            <a:ext cx="6725160" cy="40230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indent="-317520" defTabSz="457200">
              <a:lnSpc>
                <a:spcPct val="200000"/>
              </a:lnSpc>
              <a:buClr>
                <a:srgbClr val="5FCBEF"/>
              </a:buClr>
              <a:buFont typeface="Open Sans"/>
              <a:buChar char="●"/>
            </a:pPr>
            <a:r>
              <a:rPr lang="en-GB" sz="1800" b="0" strike="noStrike" spc="-1">
                <a:solidFill>
                  <a:schemeClr val="dk1"/>
                </a:solidFill>
                <a:latin typeface="Calibri"/>
                <a:ea typeface="Open Sans"/>
              </a:rPr>
              <a:t>Welcome</a:t>
            </a:r>
            <a:endParaRPr lang="en-GB" sz="1800" b="0" strike="noStrike" spc="-1">
              <a:solidFill>
                <a:srgbClr val="000000"/>
              </a:solidFill>
              <a:latin typeface="Arial"/>
            </a:endParaRPr>
          </a:p>
          <a:p>
            <a:pPr marL="457200" indent="-317520" defTabSz="457200">
              <a:lnSpc>
                <a:spcPct val="200000"/>
              </a:lnSpc>
              <a:buClr>
                <a:srgbClr val="5FCBEF"/>
              </a:buClr>
              <a:buFont typeface="Open Sans"/>
              <a:buChar char="●"/>
            </a:pPr>
            <a:r>
              <a:rPr lang="en-GB" sz="1800" b="0" strike="noStrike" spc="-1">
                <a:solidFill>
                  <a:schemeClr val="dk1"/>
                </a:solidFill>
                <a:latin typeface="Calibri"/>
                <a:ea typeface="Open Sans"/>
              </a:rPr>
              <a:t>Chair’s Update</a:t>
            </a:r>
            <a:endParaRPr lang="en-GB" sz="1800" b="0" strike="noStrike" spc="-1">
              <a:solidFill>
                <a:srgbClr val="000000"/>
              </a:solidFill>
              <a:latin typeface="Arial"/>
            </a:endParaRPr>
          </a:p>
          <a:p>
            <a:pPr marL="457200" indent="-317520" defTabSz="457200">
              <a:lnSpc>
                <a:spcPct val="200000"/>
              </a:lnSpc>
              <a:buClr>
                <a:srgbClr val="5FCBEF"/>
              </a:buClr>
              <a:buFont typeface="Open Sans"/>
              <a:buChar char="●"/>
            </a:pPr>
            <a:r>
              <a:rPr lang="en-GB" sz="1800" b="0" strike="noStrike" spc="-1">
                <a:solidFill>
                  <a:schemeClr val="dk1"/>
                </a:solidFill>
                <a:latin typeface="Calibri"/>
                <a:ea typeface="Open Sans"/>
              </a:rPr>
              <a:t>Treasurer’s Report</a:t>
            </a:r>
            <a:endParaRPr lang="en-GB" sz="1800" b="0" strike="noStrike" spc="-1">
              <a:solidFill>
                <a:srgbClr val="000000"/>
              </a:solidFill>
              <a:latin typeface="Arial"/>
            </a:endParaRPr>
          </a:p>
          <a:p>
            <a:pPr marL="457200" indent="-317520" defTabSz="457200">
              <a:lnSpc>
                <a:spcPct val="200000"/>
              </a:lnSpc>
              <a:buClr>
                <a:srgbClr val="5FCBEF"/>
              </a:buClr>
              <a:buFont typeface="Open Sans"/>
              <a:buChar char="●"/>
            </a:pPr>
            <a:r>
              <a:rPr lang="en-GB" sz="1800" b="0" strike="noStrike" spc="-1">
                <a:solidFill>
                  <a:schemeClr val="dk1"/>
                </a:solidFill>
                <a:latin typeface="Calibri"/>
                <a:ea typeface="Open Sans"/>
              </a:rPr>
              <a:t>Committee member’s reports</a:t>
            </a:r>
            <a:endParaRPr lang="en-GB" sz="1800" b="0" strike="noStrike" spc="-1">
              <a:solidFill>
                <a:srgbClr val="000000"/>
              </a:solidFill>
              <a:latin typeface="Arial"/>
            </a:endParaRPr>
          </a:p>
          <a:p>
            <a:pPr marL="457200" indent="-317520" defTabSz="457200">
              <a:lnSpc>
                <a:spcPct val="200000"/>
              </a:lnSpc>
              <a:buClr>
                <a:srgbClr val="5FCBEF"/>
              </a:buClr>
              <a:buFont typeface="Open Sans"/>
              <a:buChar char="●"/>
            </a:pPr>
            <a:r>
              <a:rPr lang="en-GB" sz="1800" b="0" strike="noStrike" spc="-1">
                <a:solidFill>
                  <a:schemeClr val="dk1"/>
                </a:solidFill>
                <a:latin typeface="Calibri"/>
                <a:ea typeface="Open Sans"/>
              </a:rPr>
              <a:t>Head Coach’s Report</a:t>
            </a:r>
            <a:endParaRPr lang="en-GB" sz="1800" b="0" strike="noStrike" spc="-1">
              <a:solidFill>
                <a:srgbClr val="000000"/>
              </a:solidFill>
              <a:latin typeface="Arial"/>
            </a:endParaRPr>
          </a:p>
          <a:p>
            <a:pPr marL="457200" indent="-317520" defTabSz="457200">
              <a:lnSpc>
                <a:spcPct val="200000"/>
              </a:lnSpc>
              <a:buClr>
                <a:srgbClr val="5FCBEF"/>
              </a:buClr>
              <a:buFont typeface="Open Sans"/>
              <a:buChar char="●"/>
            </a:pPr>
            <a:r>
              <a:rPr lang="en-GB" sz="1800" b="0" strike="noStrike" spc="-1">
                <a:solidFill>
                  <a:schemeClr val="dk1"/>
                </a:solidFill>
                <a:latin typeface="Calibri"/>
                <a:ea typeface="Open Sans"/>
              </a:rPr>
              <a:t>Election of Committee</a:t>
            </a:r>
            <a:endParaRPr lang="en-GB" sz="1800" b="0" strike="noStrike" spc="-1">
              <a:solidFill>
                <a:srgbClr val="000000"/>
              </a:solidFill>
              <a:latin typeface="Arial"/>
            </a:endParaRPr>
          </a:p>
          <a:p>
            <a:pPr marL="457200" indent="-317520" defTabSz="457200">
              <a:lnSpc>
                <a:spcPct val="200000"/>
              </a:lnSpc>
              <a:buClr>
                <a:srgbClr val="5FCBEF"/>
              </a:buClr>
              <a:buFont typeface="Open Sans"/>
              <a:buChar char="●"/>
            </a:pPr>
            <a:r>
              <a:rPr lang="en-GB" sz="1800" b="0" strike="noStrike" spc="-1">
                <a:solidFill>
                  <a:schemeClr val="dk1"/>
                </a:solidFill>
                <a:latin typeface="Calibri"/>
                <a:ea typeface="Open Sans"/>
              </a:rPr>
              <a:t>Questions and Feedback</a:t>
            </a:r>
            <a:endParaRPr lang="en-GB" sz="1800" b="0" strike="noStrike" spc="-1">
              <a:solidFill>
                <a:srgbClr val="000000"/>
              </a:solidFill>
              <a:latin typeface="Arial"/>
            </a:endParaRPr>
          </a:p>
        </p:txBody>
      </p:sp>
      <p:sp>
        <p:nvSpPr>
          <p:cNvPr id="420" name="PlaceHolder 1"/>
          <p:cNvSpPr>
            <a:spLocks noGrp="1"/>
          </p:cNvSpPr>
          <p:nvPr>
            <p:ph type="title"/>
          </p:nvPr>
        </p:nvSpPr>
        <p:spPr>
          <a:xfrm>
            <a:off x="311760" y="116640"/>
            <a:ext cx="8519760" cy="57204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Trebuchet MS"/>
              </a:rPr>
              <a:t>Agenda</a:t>
            </a:r>
            <a:endParaRPr lang="en-GB" sz="2700" b="0" strike="noStrike" spc="-1">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 name="Google Shape;174;p28"/>
          <p:cNvPicPr/>
          <p:nvPr/>
        </p:nvPicPr>
        <p:blipFill>
          <a:blip r:embed="rId2"/>
          <a:stretch/>
        </p:blipFill>
        <p:spPr>
          <a:xfrm>
            <a:off x="7045200" y="172440"/>
            <a:ext cx="1947240" cy="739440"/>
          </a:xfrm>
          <a:prstGeom prst="rect">
            <a:avLst/>
          </a:prstGeom>
          <a:ln w="0">
            <a:noFill/>
          </a:ln>
        </p:spPr>
      </p:pic>
      <p:sp>
        <p:nvSpPr>
          <p:cNvPr id="484" name="Google Shape;175;p28"/>
          <p:cNvSpPr/>
          <p:nvPr/>
        </p:nvSpPr>
        <p:spPr>
          <a:xfrm>
            <a:off x="7682760" y="4592880"/>
            <a:ext cx="1463760" cy="550080"/>
          </a:xfrm>
          <a:prstGeom prst="rect">
            <a:avLst/>
          </a:pr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457200">
              <a:lnSpc>
                <a:spcPct val="100000"/>
              </a:lnSpc>
              <a:tabLst>
                <a:tab pos="0" algn="l"/>
              </a:tabLst>
            </a:pPr>
            <a:endParaRPr lang="en-US" sz="1800" b="0" strike="noStrike" spc="-1">
              <a:solidFill>
                <a:schemeClr val="dk1"/>
              </a:solidFill>
              <a:latin typeface="Trebuchet MS"/>
            </a:endParaRPr>
          </a:p>
        </p:txBody>
      </p:sp>
      <p:pic>
        <p:nvPicPr>
          <p:cNvPr id="485" name="Google Shape;176;p28"/>
          <p:cNvPicPr/>
          <p:nvPr/>
        </p:nvPicPr>
        <p:blipFill>
          <a:blip r:embed="rId3"/>
          <a:srcRect l="78913" t="58499" r="9575" b="26509"/>
          <a:stretch/>
        </p:blipFill>
        <p:spPr>
          <a:xfrm>
            <a:off x="7253640" y="4393440"/>
            <a:ext cx="1463760" cy="749160"/>
          </a:xfrm>
          <a:prstGeom prst="rect">
            <a:avLst/>
          </a:prstGeom>
          <a:ln w="0">
            <a:noFill/>
          </a:ln>
        </p:spPr>
      </p:pic>
      <p:sp>
        <p:nvSpPr>
          <p:cNvPr id="482" name="PlaceHolder 1"/>
          <p:cNvSpPr>
            <a:spLocks noGrp="1"/>
          </p:cNvSpPr>
          <p:nvPr>
            <p:ph type="title"/>
          </p:nvPr>
        </p:nvSpPr>
        <p:spPr>
          <a:prstGeom prst="rect">
            <a:avLst/>
          </a:prstGeom>
          <a:noFill/>
          <a:ln w="0">
            <a:noFill/>
          </a:ln>
        </p:spPr>
        <p:txBody>
          <a:bodyPr lIns="91440" tIns="91440" rIns="91440" bIns="91440" anchor="b">
            <a:normAutofit fontScale="90000"/>
          </a:bodyPr>
          <a:lstStyle/>
          <a:p>
            <a:pPr indent="0" defTabSz="343080">
              <a:lnSpc>
                <a:spcPct val="100000"/>
              </a:lnSpc>
              <a:buNone/>
              <a:tabLst>
                <a:tab pos="0" algn="l"/>
              </a:tabLst>
            </a:pPr>
            <a:r>
              <a:rPr lang="en-GB" sz="5000" b="0" strike="noStrike" spc="-1">
                <a:solidFill>
                  <a:schemeClr val="accent1"/>
                </a:solidFill>
                <a:latin typeface="Open Sans"/>
                <a:ea typeface="Open Sans"/>
              </a:rPr>
              <a:t>Head Coach’s Report</a:t>
            </a:r>
            <a:endParaRPr lang="en-GB" sz="5000" b="0" strike="noStrike" spc="-1">
              <a:solidFill>
                <a:srgbClr val="000000"/>
              </a:solidFill>
              <a:latin typeface="Arial"/>
            </a:endParaRPr>
          </a:p>
        </p:txBody>
      </p:sp>
      <p:pic>
        <p:nvPicPr>
          <p:cNvPr id="486" name="Google Shape;177;p28"/>
          <p:cNvPicPr/>
          <p:nvPr/>
        </p:nvPicPr>
        <p:blipFill>
          <a:blip r:embed="rId3"/>
          <a:srcRect l="71542" t="70719" b="10519"/>
          <a:stretch/>
        </p:blipFill>
        <p:spPr>
          <a:xfrm>
            <a:off x="51120" y="4372560"/>
            <a:ext cx="2660040" cy="68904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 name="Google Shape;199;p31"/>
          <p:cNvPicPr/>
          <p:nvPr/>
        </p:nvPicPr>
        <p:blipFill>
          <a:blip r:embed="rId2"/>
          <a:stretch/>
        </p:blipFill>
        <p:spPr>
          <a:xfrm>
            <a:off x="7045200" y="172440"/>
            <a:ext cx="1947240" cy="739440"/>
          </a:xfrm>
          <a:prstGeom prst="rect">
            <a:avLst/>
          </a:prstGeom>
          <a:ln w="0">
            <a:noFill/>
          </a:ln>
        </p:spPr>
      </p:pic>
      <p:sp>
        <p:nvSpPr>
          <p:cNvPr id="489" name="Google Shape;200;p31"/>
          <p:cNvSpPr/>
          <p:nvPr/>
        </p:nvSpPr>
        <p:spPr>
          <a:xfrm>
            <a:off x="7682760" y="4592880"/>
            <a:ext cx="1463760" cy="550080"/>
          </a:xfrm>
          <a:prstGeom prst="rect">
            <a:avLst/>
          </a:pr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457200">
              <a:lnSpc>
                <a:spcPct val="100000"/>
              </a:lnSpc>
              <a:tabLst>
                <a:tab pos="0" algn="l"/>
              </a:tabLst>
            </a:pPr>
            <a:endParaRPr lang="en-US" sz="1800" b="0" strike="noStrike" spc="-1">
              <a:solidFill>
                <a:schemeClr val="dk1"/>
              </a:solidFill>
              <a:latin typeface="Trebuchet MS"/>
            </a:endParaRPr>
          </a:p>
        </p:txBody>
      </p:sp>
      <p:pic>
        <p:nvPicPr>
          <p:cNvPr id="490" name="Google Shape;201;p31"/>
          <p:cNvPicPr/>
          <p:nvPr/>
        </p:nvPicPr>
        <p:blipFill>
          <a:blip r:embed="rId3"/>
          <a:srcRect l="78913" t="58499" r="9575" b="26509"/>
          <a:stretch/>
        </p:blipFill>
        <p:spPr>
          <a:xfrm>
            <a:off x="7253640" y="4393440"/>
            <a:ext cx="1463760" cy="749160"/>
          </a:xfrm>
          <a:prstGeom prst="rect">
            <a:avLst/>
          </a:prstGeom>
          <a:ln w="0">
            <a:noFill/>
          </a:ln>
        </p:spPr>
      </p:pic>
      <p:sp>
        <p:nvSpPr>
          <p:cNvPr id="487" name="PlaceHolder 1"/>
          <p:cNvSpPr>
            <a:spLocks noGrp="1"/>
          </p:cNvSpPr>
          <p:nvPr>
            <p:ph type="title"/>
          </p:nvPr>
        </p:nvSpPr>
        <p:spPr>
          <a:prstGeom prst="rect">
            <a:avLst/>
          </a:prstGeom>
          <a:noFill/>
          <a:ln w="0">
            <a:noFill/>
          </a:ln>
        </p:spPr>
        <p:txBody>
          <a:bodyPr lIns="91440" tIns="91440" rIns="91440" bIns="91440" anchor="b">
            <a:normAutofit fontScale="90000"/>
          </a:bodyPr>
          <a:lstStyle/>
          <a:p>
            <a:pPr indent="0" defTabSz="343080">
              <a:lnSpc>
                <a:spcPct val="100000"/>
              </a:lnSpc>
              <a:buNone/>
              <a:tabLst>
                <a:tab pos="0" algn="l"/>
              </a:tabLst>
            </a:pPr>
            <a:r>
              <a:rPr lang="en-GB" sz="5000" b="0" strike="noStrike" spc="-1">
                <a:solidFill>
                  <a:schemeClr val="accent1"/>
                </a:solidFill>
                <a:latin typeface="Open Sans"/>
                <a:ea typeface="Open Sans"/>
              </a:rPr>
              <a:t>Election of Committee</a:t>
            </a:r>
            <a:endParaRPr lang="en-GB" sz="5000" b="0" strike="noStrike" spc="-1">
              <a:solidFill>
                <a:srgbClr val="000000"/>
              </a:solidFill>
              <a:latin typeface="Arial"/>
            </a:endParaRPr>
          </a:p>
        </p:txBody>
      </p:sp>
      <p:pic>
        <p:nvPicPr>
          <p:cNvPr id="491" name="Google Shape;202;p31"/>
          <p:cNvPicPr/>
          <p:nvPr/>
        </p:nvPicPr>
        <p:blipFill>
          <a:blip r:embed="rId3"/>
          <a:srcRect l="71542" t="70719" b="10519"/>
          <a:stretch/>
        </p:blipFill>
        <p:spPr>
          <a:xfrm>
            <a:off x="51120" y="4372560"/>
            <a:ext cx="2660040" cy="68904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 name="Google Shape;207;p32"/>
          <p:cNvPicPr/>
          <p:nvPr/>
        </p:nvPicPr>
        <p:blipFill>
          <a:blip r:embed="rId2"/>
          <a:stretch/>
        </p:blipFill>
        <p:spPr>
          <a:xfrm>
            <a:off x="7848720" y="4651200"/>
            <a:ext cx="1294560" cy="491400"/>
          </a:xfrm>
          <a:prstGeom prst="rect">
            <a:avLst/>
          </a:prstGeom>
          <a:ln w="0">
            <a:noFill/>
          </a:ln>
        </p:spPr>
      </p:pic>
      <p:graphicFrame>
        <p:nvGraphicFramePr>
          <p:cNvPr id="493" name="Google Shape;208;p32"/>
          <p:cNvGraphicFramePr/>
          <p:nvPr/>
        </p:nvGraphicFramePr>
        <p:xfrm>
          <a:off x="538920" y="942840"/>
          <a:ext cx="6137280" cy="3691080"/>
        </p:xfrm>
        <a:graphic>
          <a:graphicData uri="http://schemas.openxmlformats.org/drawingml/2006/table">
            <a:tbl>
              <a:tblPr/>
              <a:tblGrid>
                <a:gridCol w="3623400">
                  <a:extLst>
                    <a:ext uri="{9D8B030D-6E8A-4147-A177-3AD203B41FA5}">
                      <a16:colId xmlns:a16="http://schemas.microsoft.com/office/drawing/2014/main" val="20000"/>
                    </a:ext>
                  </a:extLst>
                </a:gridCol>
                <a:gridCol w="2514240">
                  <a:extLst>
                    <a:ext uri="{9D8B030D-6E8A-4147-A177-3AD203B41FA5}">
                      <a16:colId xmlns:a16="http://schemas.microsoft.com/office/drawing/2014/main" val="20001"/>
                    </a:ext>
                  </a:extLst>
                </a:gridCol>
              </a:tblGrid>
              <a:tr h="304560">
                <a:tc>
                  <a:txBody>
                    <a:bodyPr/>
                    <a:lstStyle/>
                    <a:p>
                      <a:pPr defTabSz="343080">
                        <a:lnSpc>
                          <a:spcPct val="100000"/>
                        </a:lnSpc>
                        <a:tabLst>
                          <a:tab pos="0" algn="l"/>
                        </a:tabLst>
                      </a:pPr>
                      <a:r>
                        <a:rPr lang="en-GB" sz="1400" b="0" strike="noStrike" spc="-1">
                          <a:solidFill>
                            <a:srgbClr val="FFFFFF"/>
                          </a:solidFill>
                          <a:latin typeface="Open Sans"/>
                          <a:ea typeface="Open Sans"/>
                        </a:rPr>
                        <a:t>Role</a:t>
                      </a:r>
                      <a:endParaRPr lang="en-GB" sz="14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D9D9D9"/>
                      </a:solidFill>
                      <a:prstDash val="solid"/>
                    </a:lnB>
                    <a:solidFill>
                      <a:srgbClr val="023854"/>
                    </a:solidFill>
                  </a:tcPr>
                </a:tc>
                <a:tc>
                  <a:txBody>
                    <a:bodyPr/>
                    <a:lstStyle/>
                    <a:p>
                      <a:pPr defTabSz="343080">
                        <a:lnSpc>
                          <a:spcPct val="100000"/>
                        </a:lnSpc>
                        <a:tabLst>
                          <a:tab pos="0" algn="l"/>
                        </a:tabLst>
                      </a:pPr>
                      <a:r>
                        <a:rPr lang="en-GB" sz="1400" b="0" strike="noStrike" spc="-1">
                          <a:solidFill>
                            <a:srgbClr val="FFFFFF"/>
                          </a:solidFill>
                          <a:latin typeface="Open Sans"/>
                          <a:ea typeface="Open Sans"/>
                        </a:rPr>
                        <a:t>Proposed</a:t>
                      </a:r>
                      <a:endParaRPr lang="en-GB" sz="1400" b="0" strike="noStrike" spc="-1">
                        <a:solidFill>
                          <a:srgbClr val="FFFFFF"/>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D9D9D9"/>
                      </a:solidFill>
                      <a:prstDash val="solid"/>
                    </a:lnB>
                    <a:solidFill>
                      <a:srgbClr val="023854"/>
                    </a:solidFill>
                  </a:tcPr>
                </a:tc>
                <a:extLst>
                  <a:ext uri="{0D108BD9-81ED-4DB2-BD59-A6C34878D82A}">
                    <a16:rowId xmlns:a16="http://schemas.microsoft.com/office/drawing/2014/main" val="10000"/>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Chair</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3816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Alex Dodd</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3816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01"/>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Vice Chair</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Paul Gration</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02"/>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Club Secretary</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Richard Davies</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03"/>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Treasurer</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Ruth Reed</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04"/>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Membership Secretary</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Charlotte Clark</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05"/>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Head Coach</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Caroline Crosby</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06"/>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Galas Secretary</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Beverley Robertson</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07"/>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Communications</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VACANT</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08"/>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Health &amp; Safety Officer</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Ginevra Sproat</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09"/>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Welfare Officers ( not for voting on at AGM)</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Helen Burton and Jacqueline Makris</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10"/>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Policies &amp; SwimMark</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Marigold Peters</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11"/>
                  </a:ext>
                </a:extLst>
              </a:tr>
              <a:tr h="274320">
                <a:tc>
                  <a:txBody>
                    <a:bodyPr/>
                    <a:lstStyle/>
                    <a:p>
                      <a:pPr defTabSz="343080">
                        <a:lnSpc>
                          <a:spcPct val="100000"/>
                        </a:lnSpc>
                        <a:tabLst>
                          <a:tab pos="0" algn="l"/>
                        </a:tabLst>
                      </a:pPr>
                      <a:r>
                        <a:rPr lang="en-GB" sz="1200" b="0" strike="noStrike" spc="-1">
                          <a:solidFill>
                            <a:srgbClr val="000000"/>
                          </a:solidFill>
                          <a:latin typeface="Open Sans"/>
                          <a:ea typeface="Open Sans"/>
                        </a:rPr>
                        <a:t>Fundraising &amp; Sponsorship</a:t>
                      </a:r>
                      <a:endParaRPr lang="en-GB" sz="1200" b="0" strike="noStrike" spc="-1">
                        <a:solidFill>
                          <a:srgbClr val="000000"/>
                        </a:solidFill>
                        <a:latin typeface="Arial"/>
                      </a:endParaRPr>
                    </a:p>
                  </a:txBody>
                  <a:tcPr anchor="ct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tc>
                  <a:txBody>
                    <a:bodyPr/>
                    <a:lstStyle/>
                    <a:p>
                      <a:pPr defTabSz="343080">
                        <a:lnSpc>
                          <a:spcPct val="100000"/>
                        </a:lnSpc>
                        <a:tabLst>
                          <a:tab pos="0" algn="l"/>
                        </a:tabLst>
                      </a:pPr>
                      <a:r>
                        <a:rPr lang="en-GB" sz="1200" b="0" strike="noStrike" spc="-1">
                          <a:solidFill>
                            <a:srgbClr val="000000"/>
                          </a:solidFill>
                          <a:latin typeface="Open Sans"/>
                          <a:ea typeface="Open Sans"/>
                        </a:rPr>
                        <a:t>VACANT</a:t>
                      </a:r>
                      <a:endParaRPr lang="en-GB" sz="1200" b="0" strike="noStrike" spc="-1">
                        <a:solidFill>
                          <a:srgbClr val="000000"/>
                        </a:solidFill>
                        <a:latin typeface="Arial"/>
                      </a:endParaRPr>
                    </a:p>
                  </a:txBody>
                  <a:tcPr>
                    <a:lnL w="12240">
                      <a:solidFill>
                        <a:srgbClr val="D9D9D9"/>
                      </a:solidFill>
                      <a:prstDash val="solid"/>
                    </a:lnL>
                    <a:lnR w="12240">
                      <a:solidFill>
                        <a:srgbClr val="D9D9D9"/>
                      </a:solidFill>
                      <a:prstDash val="solid"/>
                    </a:lnR>
                    <a:lnT w="12240">
                      <a:solidFill>
                        <a:srgbClr val="D9D9D9"/>
                      </a:solidFill>
                      <a:prstDash val="solid"/>
                    </a:lnT>
                    <a:lnB w="12240">
                      <a:solidFill>
                        <a:srgbClr val="D9D9D9"/>
                      </a:solidFill>
                      <a:prstDash val="solid"/>
                    </a:lnB>
                    <a:solidFill>
                      <a:schemeClr val="lt1"/>
                    </a:solidFill>
                  </a:tcPr>
                </a:tc>
                <a:extLst>
                  <a:ext uri="{0D108BD9-81ED-4DB2-BD59-A6C34878D82A}">
                    <a16:rowId xmlns:a16="http://schemas.microsoft.com/office/drawing/2014/main" val="10012"/>
                  </a:ext>
                </a:extLst>
              </a:tr>
            </a:tbl>
          </a:graphicData>
        </a:graphic>
      </p:graphicFrame>
      <p:sp>
        <p:nvSpPr>
          <p:cNvPr id="494" name="PlaceHolder 1"/>
          <p:cNvSpPr>
            <a:spLocks noGrp="1"/>
          </p:cNvSpPr>
          <p:nvPr>
            <p:ph type="title"/>
          </p:nvPr>
        </p:nvSpPr>
        <p:spPr>
          <a:xfrm>
            <a:off x="311760" y="146520"/>
            <a:ext cx="8519760" cy="57204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Election of Committee 2024-2025</a:t>
            </a:r>
            <a:endParaRPr lang="en-GB" sz="27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 name="Google Shape;215;p33"/>
          <p:cNvPicPr/>
          <p:nvPr/>
        </p:nvPicPr>
        <p:blipFill>
          <a:blip r:embed="rId2"/>
          <a:stretch/>
        </p:blipFill>
        <p:spPr>
          <a:xfrm>
            <a:off x="7045200" y="172440"/>
            <a:ext cx="1947240" cy="739440"/>
          </a:xfrm>
          <a:prstGeom prst="rect">
            <a:avLst/>
          </a:prstGeom>
          <a:ln w="0">
            <a:noFill/>
          </a:ln>
        </p:spPr>
      </p:pic>
      <p:sp>
        <p:nvSpPr>
          <p:cNvPr id="497" name="Google Shape;216;p33"/>
          <p:cNvSpPr/>
          <p:nvPr/>
        </p:nvSpPr>
        <p:spPr>
          <a:xfrm>
            <a:off x="7682760" y="4592880"/>
            <a:ext cx="1463760" cy="550080"/>
          </a:xfrm>
          <a:prstGeom prst="rect">
            <a:avLst/>
          </a:pr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457200">
              <a:lnSpc>
                <a:spcPct val="100000"/>
              </a:lnSpc>
              <a:tabLst>
                <a:tab pos="0" algn="l"/>
              </a:tabLst>
            </a:pPr>
            <a:endParaRPr lang="en-US" sz="1800" b="0" strike="noStrike" spc="-1">
              <a:solidFill>
                <a:schemeClr val="dk1"/>
              </a:solidFill>
              <a:latin typeface="Trebuchet MS"/>
            </a:endParaRPr>
          </a:p>
        </p:txBody>
      </p:sp>
      <p:pic>
        <p:nvPicPr>
          <p:cNvPr id="498" name="Google Shape;217;p33"/>
          <p:cNvPicPr/>
          <p:nvPr/>
        </p:nvPicPr>
        <p:blipFill>
          <a:blip r:embed="rId3"/>
          <a:srcRect l="78913" t="58499" r="9575" b="26509"/>
          <a:stretch/>
        </p:blipFill>
        <p:spPr>
          <a:xfrm>
            <a:off x="7253640" y="4393440"/>
            <a:ext cx="1463760" cy="749160"/>
          </a:xfrm>
          <a:prstGeom prst="rect">
            <a:avLst/>
          </a:prstGeom>
          <a:ln w="0">
            <a:noFill/>
          </a:ln>
        </p:spPr>
      </p:pic>
      <p:sp>
        <p:nvSpPr>
          <p:cNvPr id="495" name="PlaceHolder 1"/>
          <p:cNvSpPr>
            <a:spLocks noGrp="1"/>
          </p:cNvSpPr>
          <p:nvPr>
            <p:ph type="title"/>
          </p:nvPr>
        </p:nvSpPr>
        <p:spPr>
          <a:prstGeom prst="rect">
            <a:avLst/>
          </a:prstGeom>
          <a:noFill/>
          <a:ln w="0">
            <a:noFill/>
          </a:ln>
        </p:spPr>
        <p:txBody>
          <a:bodyPr lIns="91440" tIns="91440" rIns="91440" bIns="91440" anchor="b">
            <a:normAutofit fontScale="90000"/>
          </a:bodyPr>
          <a:lstStyle/>
          <a:p>
            <a:pPr indent="0" defTabSz="343080">
              <a:lnSpc>
                <a:spcPct val="100000"/>
              </a:lnSpc>
              <a:buNone/>
              <a:tabLst>
                <a:tab pos="0" algn="l"/>
              </a:tabLst>
            </a:pPr>
            <a:r>
              <a:rPr lang="en-GB" sz="5000" b="0" strike="noStrike" spc="-1">
                <a:solidFill>
                  <a:schemeClr val="accent1"/>
                </a:solidFill>
                <a:latin typeface="Open Sans"/>
                <a:ea typeface="Open Sans"/>
              </a:rPr>
              <a:t>Questions &amp; Feedback</a:t>
            </a:r>
            <a:endParaRPr lang="en-GB" sz="5000" b="0" strike="noStrike" spc="-1">
              <a:solidFill>
                <a:srgbClr val="000000"/>
              </a:solidFill>
              <a:latin typeface="Arial"/>
            </a:endParaRPr>
          </a:p>
        </p:txBody>
      </p:sp>
      <p:pic>
        <p:nvPicPr>
          <p:cNvPr id="499" name="Google Shape;218;p33"/>
          <p:cNvPicPr/>
          <p:nvPr/>
        </p:nvPicPr>
        <p:blipFill>
          <a:blip r:embed="rId3"/>
          <a:srcRect l="71542" t="70719" b="10519"/>
          <a:stretch/>
        </p:blipFill>
        <p:spPr>
          <a:xfrm>
            <a:off x="51120" y="4372560"/>
            <a:ext cx="2660040" cy="68904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 name="Google Shape;77;p16"/>
          <p:cNvPicPr/>
          <p:nvPr/>
        </p:nvPicPr>
        <p:blipFill>
          <a:blip r:embed="rId2"/>
          <a:stretch/>
        </p:blipFill>
        <p:spPr>
          <a:xfrm>
            <a:off x="7196040" y="81000"/>
            <a:ext cx="1947240" cy="739440"/>
          </a:xfrm>
          <a:prstGeom prst="rect">
            <a:avLst/>
          </a:prstGeom>
          <a:ln w="0">
            <a:noFill/>
          </a:ln>
        </p:spPr>
      </p:pic>
      <p:sp>
        <p:nvSpPr>
          <p:cNvPr id="423" name="Google Shape;78;p16"/>
          <p:cNvSpPr/>
          <p:nvPr/>
        </p:nvSpPr>
        <p:spPr>
          <a:xfrm>
            <a:off x="7682760" y="4592880"/>
            <a:ext cx="1463760" cy="550080"/>
          </a:xfrm>
          <a:prstGeom prst="rect">
            <a:avLst/>
          </a:pr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457200">
              <a:lnSpc>
                <a:spcPct val="100000"/>
              </a:lnSpc>
              <a:tabLst>
                <a:tab pos="0" algn="l"/>
              </a:tabLst>
            </a:pPr>
            <a:endParaRPr lang="en-US" sz="1800" b="0" strike="noStrike" spc="-1">
              <a:solidFill>
                <a:schemeClr val="dk1"/>
              </a:solidFill>
              <a:latin typeface="Trebuchet MS"/>
            </a:endParaRPr>
          </a:p>
        </p:txBody>
      </p:sp>
      <p:pic>
        <p:nvPicPr>
          <p:cNvPr id="424" name="Picture 2" descr="A group of people posing for a photo"/>
          <p:cNvPicPr/>
          <p:nvPr/>
        </p:nvPicPr>
        <p:blipFill>
          <a:blip r:embed="rId3"/>
          <a:stretch/>
        </p:blipFill>
        <p:spPr>
          <a:xfrm>
            <a:off x="427320" y="180000"/>
            <a:ext cx="5872320" cy="3338640"/>
          </a:xfrm>
          <a:prstGeom prst="rect">
            <a:avLst/>
          </a:prstGeom>
          <a:ln w="0">
            <a:noFill/>
          </a:ln>
        </p:spPr>
      </p:pic>
      <p:sp>
        <p:nvSpPr>
          <p:cNvPr id="421" name="PlaceHolder 1"/>
          <p:cNvSpPr>
            <a:spLocks noGrp="1"/>
          </p:cNvSpPr>
          <p:nvPr>
            <p:ph type="title"/>
          </p:nvPr>
        </p:nvSpPr>
        <p:spPr>
          <a:xfrm>
            <a:off x="1980000" y="3265560"/>
            <a:ext cx="5824440" cy="1234080"/>
          </a:xfrm>
          <a:prstGeom prst="rect">
            <a:avLst/>
          </a:prstGeom>
          <a:noFill/>
          <a:ln w="0">
            <a:noFill/>
          </a:ln>
        </p:spPr>
        <p:txBody>
          <a:bodyPr lIns="91440" tIns="91440" rIns="91440" bIns="91440" anchor="b">
            <a:normAutofit/>
          </a:bodyPr>
          <a:lstStyle/>
          <a:p>
            <a:pPr indent="0" defTabSz="343080">
              <a:lnSpc>
                <a:spcPct val="100000"/>
              </a:lnSpc>
              <a:buNone/>
              <a:tabLst>
                <a:tab pos="0" algn="l"/>
              </a:tabLst>
            </a:pPr>
            <a:r>
              <a:rPr lang="en-GB" sz="5000" b="0" strike="noStrike" spc="-1">
                <a:solidFill>
                  <a:schemeClr val="accent1"/>
                </a:solidFill>
                <a:latin typeface="Open Sans"/>
                <a:ea typeface="Open Sans"/>
              </a:rPr>
              <a:t>Chair’s Update</a:t>
            </a:r>
            <a:endParaRPr lang="en-GB" sz="5000" b="0" strike="noStrike" spc="-1">
              <a:solidFill>
                <a:srgbClr val="000000"/>
              </a:solidFill>
              <a:latin typeface="Arial"/>
            </a:endParaRPr>
          </a:p>
        </p:txBody>
      </p:sp>
      <p:pic>
        <p:nvPicPr>
          <p:cNvPr id="425" name="Google Shape;79;p16"/>
          <p:cNvPicPr/>
          <p:nvPr/>
        </p:nvPicPr>
        <p:blipFill>
          <a:blip r:embed="rId4"/>
          <a:srcRect l="78913" t="58499" r="9575" b="26509"/>
          <a:stretch/>
        </p:blipFill>
        <p:spPr>
          <a:xfrm>
            <a:off x="7253640" y="4393440"/>
            <a:ext cx="1463760" cy="749160"/>
          </a:xfrm>
          <a:prstGeom prst="rect">
            <a:avLst/>
          </a:prstGeom>
          <a:ln w="0">
            <a:noFill/>
          </a:ln>
        </p:spPr>
      </p:pic>
      <p:pic>
        <p:nvPicPr>
          <p:cNvPr id="426" name="Google Shape;80;p16"/>
          <p:cNvPicPr/>
          <p:nvPr/>
        </p:nvPicPr>
        <p:blipFill>
          <a:blip r:embed="rId4"/>
          <a:srcRect l="71542" t="70719" b="10519"/>
          <a:stretch/>
        </p:blipFill>
        <p:spPr>
          <a:xfrm>
            <a:off x="51120" y="4372560"/>
            <a:ext cx="2660040" cy="68904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Google Shape;99;p18"/>
          <p:cNvPicPr/>
          <p:nvPr/>
        </p:nvPicPr>
        <p:blipFill>
          <a:blip r:embed="rId2"/>
          <a:stretch/>
        </p:blipFill>
        <p:spPr>
          <a:xfrm>
            <a:off x="7848720" y="4682880"/>
            <a:ext cx="1294560" cy="491400"/>
          </a:xfrm>
          <a:prstGeom prst="rect">
            <a:avLst/>
          </a:prstGeom>
          <a:ln w="0">
            <a:noFill/>
          </a:ln>
        </p:spPr>
      </p:pic>
      <p:sp>
        <p:nvSpPr>
          <p:cNvPr id="428" name="Google Shape;100;p18"/>
          <p:cNvSpPr/>
          <p:nvPr/>
        </p:nvSpPr>
        <p:spPr>
          <a:xfrm>
            <a:off x="367560" y="1869480"/>
            <a:ext cx="7118640" cy="25200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defTabSz="457200">
              <a:lnSpc>
                <a:spcPct val="100000"/>
              </a:lnSpc>
              <a:tabLst>
                <a:tab pos="0" algn="l"/>
              </a:tabLst>
            </a:pPr>
            <a:r>
              <a:rPr lang="en-GB" sz="3200" b="0" strike="noStrike" spc="-1">
                <a:solidFill>
                  <a:schemeClr val="dk1"/>
                </a:solidFill>
                <a:latin typeface="Calibri"/>
                <a:ea typeface="Open Sans"/>
              </a:rPr>
              <a:t>To inspire each and every swimmer to reach their full potential within a supportive, fun and collaborative environment</a:t>
            </a:r>
            <a:endParaRPr lang="en-GB" sz="3200" b="0" strike="noStrike" spc="-1">
              <a:solidFill>
                <a:srgbClr val="000000"/>
              </a:solidFill>
              <a:latin typeface="Arial"/>
            </a:endParaRPr>
          </a:p>
          <a:p>
            <a:pPr defTabSz="457200">
              <a:lnSpc>
                <a:spcPct val="100000"/>
              </a:lnSpc>
              <a:spcBef>
                <a:spcPts val="1001"/>
              </a:spcBef>
              <a:tabLst>
                <a:tab pos="0" algn="l"/>
              </a:tabLst>
            </a:pPr>
            <a:endParaRPr lang="en-GB" sz="1700" b="0" strike="noStrike" spc="-1">
              <a:solidFill>
                <a:srgbClr val="000000"/>
              </a:solidFill>
              <a:latin typeface="Arial"/>
            </a:endParaRPr>
          </a:p>
        </p:txBody>
      </p:sp>
      <p:sp>
        <p:nvSpPr>
          <p:cNvPr id="429"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Our Vision</a:t>
            </a:r>
            <a:endParaRPr lang="en-GB" sz="27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Trebuchet MS"/>
              </a:rPr>
              <a:t>Why do we do this?</a:t>
            </a:r>
            <a:endParaRPr lang="en-GB" sz="2700" b="0" strike="noStrike" spc="-1">
              <a:solidFill>
                <a:srgbClr val="000000"/>
              </a:solidFill>
              <a:latin typeface="Arial"/>
            </a:endParaRPr>
          </a:p>
        </p:txBody>
      </p:sp>
      <p:sp>
        <p:nvSpPr>
          <p:cNvPr id="431" name="PlaceHolder 2"/>
          <p:cNvSpPr>
            <a:spLocks noGrp="1"/>
          </p:cNvSpPr>
          <p:nvPr>
            <p:ph/>
          </p:nvPr>
        </p:nvSpPr>
        <p:spPr>
          <a:xfrm>
            <a:off x="311760" y="1152360"/>
            <a:ext cx="8519760" cy="3415680"/>
          </a:xfrm>
          <a:prstGeom prst="rect">
            <a:avLst/>
          </a:prstGeom>
          <a:noFill/>
          <a:ln w="0">
            <a:noFill/>
          </a:ln>
        </p:spPr>
        <p:txBody>
          <a:bodyPr lIns="91440" tIns="91440" rIns="91440" bIns="91440" anchor="t">
            <a:noAutofit/>
          </a:bodyPr>
          <a:lstStyle/>
          <a:p>
            <a:pPr marL="457200" indent="-343080" defTabSz="343080">
              <a:lnSpc>
                <a:spcPct val="100000"/>
              </a:lnSpc>
              <a:buClr>
                <a:srgbClr val="5FCBEF"/>
              </a:buClr>
              <a:buFont typeface="Arial"/>
              <a:buChar char="•"/>
            </a:pPr>
            <a:r>
              <a:rPr lang="en-GB" sz="1800" b="0" strike="noStrike" spc="-1" dirty="0">
                <a:solidFill>
                  <a:srgbClr val="000000"/>
                </a:solidFill>
                <a:latin typeface="Calibri"/>
                <a:ea typeface="Times New Roman"/>
              </a:rPr>
              <a:t>“Thank you so much again for everything. It is a fabulous club”</a:t>
            </a:r>
            <a:endParaRPr lang="en-GB" sz="1800" b="0" strike="noStrike" spc="-1" dirty="0">
              <a:solidFill>
                <a:srgbClr val="000000"/>
              </a:solidFill>
              <a:latin typeface="Arial"/>
            </a:endParaRPr>
          </a:p>
          <a:p>
            <a:pPr marL="457200" indent="-343080" defTabSz="343080">
              <a:lnSpc>
                <a:spcPct val="100000"/>
              </a:lnSpc>
              <a:buClr>
                <a:srgbClr val="5FCBEF"/>
              </a:buClr>
              <a:buFont typeface="Arial"/>
              <a:buChar char="•"/>
            </a:pPr>
            <a:r>
              <a:rPr lang="en-GB" sz="1800" b="0" strike="noStrike" spc="-1" dirty="0">
                <a:solidFill>
                  <a:srgbClr val="000000"/>
                </a:solidFill>
                <a:latin typeface="Calibri"/>
                <a:ea typeface="Times New Roman"/>
              </a:rPr>
              <a:t>“It is a great community asset”</a:t>
            </a:r>
            <a:endParaRPr lang="en-GB" sz="1800" b="0" strike="noStrike" spc="-1" dirty="0">
              <a:solidFill>
                <a:srgbClr val="000000"/>
              </a:solidFill>
              <a:latin typeface="Arial"/>
            </a:endParaRPr>
          </a:p>
          <a:p>
            <a:pPr marL="457200" indent="-343080" defTabSz="343080">
              <a:lnSpc>
                <a:spcPct val="100000"/>
              </a:lnSpc>
              <a:buClr>
                <a:srgbClr val="5FCBEF"/>
              </a:buClr>
              <a:buFont typeface="Arial"/>
              <a:buChar char="•"/>
            </a:pPr>
            <a:r>
              <a:rPr lang="en-GB" sz="1800" b="0" strike="noStrike" spc="-1" dirty="0">
                <a:solidFill>
                  <a:srgbClr val="000000"/>
                </a:solidFill>
                <a:latin typeface="Calibri"/>
                <a:ea typeface="Times New Roman"/>
              </a:rPr>
              <a:t>“A big thank you to all at Thame Swimming Club, for giving XXX the opportunity to swim for them. It's been a big part of her life (and ours) for the last few years and we will all miss it.”</a:t>
            </a:r>
            <a:endParaRPr lang="en-GB" sz="1800" b="0" strike="noStrike" spc="-1" dirty="0">
              <a:solidFill>
                <a:srgbClr val="000000"/>
              </a:solidFill>
              <a:latin typeface="Arial"/>
            </a:endParaRPr>
          </a:p>
          <a:p>
            <a:pPr marL="457200" indent="-343080" defTabSz="343080">
              <a:lnSpc>
                <a:spcPct val="100000"/>
              </a:lnSpc>
              <a:buClr>
                <a:srgbClr val="5FCBEF"/>
              </a:buClr>
              <a:buFont typeface="Arial"/>
              <a:buChar char="•"/>
            </a:pPr>
            <a:r>
              <a:rPr lang="en-GB" sz="1800" b="0" strike="noStrike" spc="-1" dirty="0">
                <a:solidFill>
                  <a:srgbClr val="000000"/>
                </a:solidFill>
                <a:latin typeface="Calibri"/>
                <a:ea typeface="Times New Roman"/>
              </a:rPr>
              <a:t>“Thank all of the coaches and those involved in the club for having championed XXX over the last few years, and for instilling a love of swimming within </a:t>
            </a:r>
            <a:r>
              <a:rPr lang="en-GB" sz="1800" spc="-1" dirty="0">
                <a:solidFill>
                  <a:srgbClr val="000000"/>
                </a:solidFill>
                <a:latin typeface="Calibri"/>
                <a:ea typeface="Times New Roman"/>
              </a:rPr>
              <a:t>XXX</a:t>
            </a:r>
            <a:r>
              <a:rPr lang="en-GB" sz="1800" b="0" strike="noStrike" spc="-1" dirty="0">
                <a:solidFill>
                  <a:srgbClr val="000000"/>
                </a:solidFill>
                <a:latin typeface="Calibri"/>
                <a:ea typeface="Times New Roman"/>
              </a:rPr>
              <a:t> - it means a lot.”</a:t>
            </a:r>
            <a:endParaRPr lang="en-GB" sz="1800" b="0" strike="noStrike" spc="-1" dirty="0">
              <a:solidFill>
                <a:srgbClr val="000000"/>
              </a:solidFill>
              <a:latin typeface="Arial"/>
            </a:endParaRPr>
          </a:p>
          <a:p>
            <a:pPr marL="457200" indent="-343080" defTabSz="343080">
              <a:lnSpc>
                <a:spcPct val="100000"/>
              </a:lnSpc>
              <a:buClr>
                <a:srgbClr val="5FCBEF"/>
              </a:buClr>
              <a:buFont typeface="Arial"/>
              <a:buChar char="•"/>
            </a:pPr>
            <a:r>
              <a:rPr lang="en-GB" sz="1800" b="0" strike="noStrike" spc="-1" dirty="0">
                <a:solidFill>
                  <a:srgbClr val="000000"/>
                </a:solidFill>
                <a:latin typeface="Calibri"/>
                <a:ea typeface="Times New Roman"/>
              </a:rPr>
              <a:t>“XXX has really enjoyed being with the club and we hope that friendships that he has made over his time will continue.”</a:t>
            </a:r>
            <a:endParaRPr lang="en-GB" sz="1800" b="0" strike="noStrike" spc="-1" dirty="0">
              <a:solidFill>
                <a:srgbClr val="000000"/>
              </a:solidFill>
              <a:latin typeface="Arial"/>
            </a:endParaRPr>
          </a:p>
          <a:p>
            <a:pPr indent="0" defTabSz="343080">
              <a:lnSpc>
                <a:spcPct val="100000"/>
              </a:lnSpc>
              <a:buNone/>
              <a:tabLst>
                <a:tab pos="0" algn="l"/>
              </a:tabLst>
            </a:pPr>
            <a:endParaRPr lang="en-GB" sz="1350" b="0" strike="noStrike" spc="-1" dirty="0">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p:cNvSpPr>
          <p:nvPr>
            <p:ph type="title"/>
          </p:nvPr>
        </p:nvSpPr>
        <p:spPr>
          <a:xfrm>
            <a:off x="311760" y="444960"/>
            <a:ext cx="8519760" cy="57204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Trebuchet MS"/>
              </a:rPr>
              <a:t>Last year</a:t>
            </a:r>
            <a:endParaRPr lang="en-GB" sz="2700" b="0" strike="noStrike" spc="-1">
              <a:solidFill>
                <a:srgbClr val="000000"/>
              </a:solidFill>
              <a:latin typeface="Arial"/>
            </a:endParaRPr>
          </a:p>
        </p:txBody>
      </p:sp>
      <p:sp>
        <p:nvSpPr>
          <p:cNvPr id="433" name="PlaceHolder 2"/>
          <p:cNvSpPr>
            <a:spLocks noGrp="1"/>
          </p:cNvSpPr>
          <p:nvPr>
            <p:ph/>
          </p:nvPr>
        </p:nvSpPr>
        <p:spPr>
          <a:xfrm>
            <a:off x="0" y="1017720"/>
            <a:ext cx="8519760" cy="3545280"/>
          </a:xfrm>
          <a:prstGeom prst="rect">
            <a:avLst/>
          </a:prstGeom>
          <a:noFill/>
          <a:ln w="0">
            <a:noFill/>
          </a:ln>
        </p:spPr>
        <p:txBody>
          <a:bodyPr lIns="91440" tIns="91440" rIns="91440" bIns="91440" anchor="t">
            <a:normAutofit fontScale="90833"/>
          </a:bodyPr>
          <a:lstStyle/>
          <a:p>
            <a:pPr marL="457200" indent="-343080" defTabSz="343080">
              <a:lnSpc>
                <a:spcPct val="107000"/>
              </a:lnSpc>
              <a:spcAft>
                <a:spcPts val="799"/>
              </a:spcAft>
              <a:buClr>
                <a:srgbClr val="5FCBEF"/>
              </a:buClr>
              <a:buFont typeface="Arial"/>
              <a:buChar char="•"/>
            </a:pPr>
            <a:r>
              <a:rPr lang="en-GB" sz="1800" b="0" strike="noStrike" spc="-1" dirty="0">
                <a:solidFill>
                  <a:schemeClr val="dk1"/>
                </a:solidFill>
                <a:latin typeface="Calibri"/>
                <a:ea typeface="Open Sans"/>
              </a:rPr>
              <a:t>Thame Swimming Club is going from strength to strength with Thame coming 8</a:t>
            </a:r>
            <a:r>
              <a:rPr lang="en-GB" sz="1800" b="0" strike="noStrike" spc="-1" baseline="30000" dirty="0">
                <a:solidFill>
                  <a:schemeClr val="dk1"/>
                </a:solidFill>
                <a:latin typeface="Calibri"/>
                <a:ea typeface="Open Sans"/>
              </a:rPr>
              <a:t>th</a:t>
            </a:r>
            <a:r>
              <a:rPr lang="en-GB" sz="1800" b="0" strike="noStrike" spc="-1" dirty="0">
                <a:solidFill>
                  <a:schemeClr val="dk1"/>
                </a:solidFill>
                <a:latin typeface="Calibri"/>
                <a:ea typeface="Open Sans"/>
              </a:rPr>
              <a:t> with 320.5 points (best total and highest placing ever) in 2024 County Championships </a:t>
            </a:r>
            <a:endParaRPr lang="en-GB" sz="1800" b="0" strike="noStrike" spc="-1" dirty="0">
              <a:solidFill>
                <a:srgbClr val="000000"/>
              </a:solidFill>
              <a:latin typeface="Arial"/>
            </a:endParaRPr>
          </a:p>
          <a:p>
            <a:pPr marL="457200" indent="-343080" defTabSz="343080">
              <a:lnSpc>
                <a:spcPct val="107000"/>
              </a:lnSpc>
              <a:spcAft>
                <a:spcPts val="799"/>
              </a:spcAft>
              <a:buClr>
                <a:srgbClr val="5FCBEF"/>
              </a:buClr>
              <a:buFont typeface="Arial"/>
              <a:buChar char="•"/>
            </a:pPr>
            <a:r>
              <a:rPr lang="en-GB" sz="1800" b="0" strike="noStrike" spc="-1" dirty="0">
                <a:solidFill>
                  <a:schemeClr val="dk1"/>
                </a:solidFill>
                <a:latin typeface="Calibri"/>
                <a:ea typeface="Open Sans"/>
              </a:rPr>
              <a:t>5 swimmers get to the South-East regional championships with 2 getting into the finals. </a:t>
            </a:r>
          </a:p>
          <a:p>
            <a:pPr marL="457200" indent="-343080" defTabSz="343080">
              <a:lnSpc>
                <a:spcPct val="107000"/>
              </a:lnSpc>
              <a:spcAft>
                <a:spcPts val="799"/>
              </a:spcAft>
              <a:buClr>
                <a:srgbClr val="5FCBEF"/>
              </a:buClr>
              <a:buFont typeface="Arial"/>
              <a:buChar char="•"/>
            </a:pPr>
            <a:r>
              <a:rPr lang="en-GB" sz="1800" b="0" strike="noStrike" spc="-1" dirty="0">
                <a:solidFill>
                  <a:schemeClr val="dk1"/>
                </a:solidFill>
                <a:latin typeface="Calibri"/>
                <a:ea typeface="Open Sans"/>
              </a:rPr>
              <a:t>Change in Chair and Head Coach/ Assistant Head Coach</a:t>
            </a:r>
            <a:endParaRPr lang="en-GB" sz="1800" b="0" strike="noStrike" spc="-1" dirty="0">
              <a:solidFill>
                <a:srgbClr val="000000"/>
              </a:solidFill>
              <a:latin typeface="Arial"/>
            </a:endParaRPr>
          </a:p>
          <a:p>
            <a:pPr marL="457200" indent="-343080" defTabSz="343080">
              <a:lnSpc>
                <a:spcPct val="107000"/>
              </a:lnSpc>
              <a:spcAft>
                <a:spcPts val="799"/>
              </a:spcAft>
              <a:buClr>
                <a:srgbClr val="5FCBEF"/>
              </a:buClr>
              <a:buFont typeface="Arial"/>
              <a:buChar char="•"/>
            </a:pPr>
            <a:r>
              <a:rPr lang="en-GB" sz="1800" b="0" strike="noStrike" spc="-1" dirty="0">
                <a:solidFill>
                  <a:schemeClr val="dk1"/>
                </a:solidFill>
                <a:latin typeface="Calibri"/>
                <a:ea typeface="Open Sans"/>
              </a:rPr>
              <a:t>Growing number of swimmers</a:t>
            </a:r>
            <a:endParaRPr lang="en-GB" sz="1800" b="0" strike="noStrike" spc="-1" dirty="0">
              <a:solidFill>
                <a:srgbClr val="000000"/>
              </a:solidFill>
              <a:latin typeface="Arial"/>
            </a:endParaRPr>
          </a:p>
          <a:p>
            <a:pPr marL="457200" indent="-343080" defTabSz="343080">
              <a:lnSpc>
                <a:spcPct val="107000"/>
              </a:lnSpc>
              <a:spcAft>
                <a:spcPts val="799"/>
              </a:spcAft>
              <a:buClr>
                <a:srgbClr val="5FCBEF"/>
              </a:buClr>
              <a:buFont typeface="Arial"/>
              <a:buChar char="•"/>
            </a:pPr>
            <a:r>
              <a:rPr lang="en-GB" sz="1800" b="0" strike="noStrike" spc="-1" dirty="0">
                <a:solidFill>
                  <a:schemeClr val="dk1"/>
                </a:solidFill>
                <a:latin typeface="Calibri"/>
                <a:ea typeface="Open Sans"/>
              </a:rPr>
              <a:t>Successful recruitment of new coaches and volunteer</a:t>
            </a:r>
            <a:endParaRPr lang="en-GB" sz="1800" b="0" strike="noStrike" spc="-1" dirty="0">
              <a:solidFill>
                <a:srgbClr val="000000"/>
              </a:solidFill>
              <a:latin typeface="Arial"/>
            </a:endParaRPr>
          </a:p>
          <a:p>
            <a:pPr marL="457200" indent="-343080" defTabSz="343080">
              <a:lnSpc>
                <a:spcPct val="107000"/>
              </a:lnSpc>
              <a:spcAft>
                <a:spcPts val="799"/>
              </a:spcAft>
              <a:buClr>
                <a:srgbClr val="5FCBEF"/>
              </a:buClr>
              <a:buFont typeface="Arial"/>
              <a:buChar char="•"/>
            </a:pPr>
            <a:r>
              <a:rPr lang="en-GB" sz="1800" b="0" strike="noStrike" spc="-1" dirty="0">
                <a:solidFill>
                  <a:schemeClr val="dk1"/>
                </a:solidFill>
                <a:latin typeface="Calibri"/>
                <a:ea typeface="Open Sans"/>
              </a:rPr>
              <a:t>Swimmers invited on county development programs</a:t>
            </a:r>
            <a:endParaRPr lang="en-GB" sz="1800" b="0" strike="noStrike" spc="-1" dirty="0">
              <a:solidFill>
                <a:srgbClr val="000000"/>
              </a:solidFill>
              <a:latin typeface="Arial"/>
            </a:endParaRPr>
          </a:p>
          <a:p>
            <a:pPr marL="457200" indent="-343080" defTabSz="343080">
              <a:lnSpc>
                <a:spcPct val="107000"/>
              </a:lnSpc>
              <a:spcAft>
                <a:spcPts val="799"/>
              </a:spcAft>
              <a:buClr>
                <a:srgbClr val="5FCBEF"/>
              </a:buClr>
              <a:buFont typeface="Arial"/>
              <a:buChar char="•"/>
            </a:pPr>
            <a:r>
              <a:rPr lang="en-GB" sz="1800" b="0" strike="noStrike" spc="-1" dirty="0">
                <a:solidFill>
                  <a:schemeClr val="dk1"/>
                </a:solidFill>
                <a:latin typeface="Calibri"/>
                <a:ea typeface="Open Sans"/>
              </a:rPr>
              <a:t>Strong financial position</a:t>
            </a:r>
            <a:endParaRPr lang="en-GB" sz="1800" b="0" strike="noStrike" spc="-1" dirty="0">
              <a:solidFill>
                <a:srgbClr val="000000"/>
              </a:solidFill>
              <a:latin typeface="Arial"/>
            </a:endParaRPr>
          </a:p>
          <a:p>
            <a:pPr marL="139680" indent="0" defTabSz="343080">
              <a:lnSpc>
                <a:spcPct val="100000"/>
              </a:lnSpc>
              <a:spcBef>
                <a:spcPts val="1001"/>
              </a:spcBef>
              <a:buNone/>
              <a:tabLst>
                <a:tab pos="0" algn="l"/>
              </a:tabLst>
            </a:pPr>
            <a:endParaRPr lang="en-GB" sz="1350" b="0" strike="noStrike" spc="-1" dirty="0">
              <a:solidFill>
                <a:srgbClr val="000000"/>
              </a:solidFill>
              <a:latin typeface="Arial"/>
            </a:endParaRPr>
          </a:p>
          <a:p>
            <a:pPr marL="139680" indent="0" defTabSz="343080">
              <a:lnSpc>
                <a:spcPct val="107000"/>
              </a:lnSpc>
              <a:spcAft>
                <a:spcPts val="799"/>
              </a:spcAft>
              <a:buNone/>
              <a:tabLst>
                <a:tab pos="0" algn="l"/>
              </a:tabLst>
            </a:pPr>
            <a:endParaRPr lang="en-GB" sz="1800" b="0" strike="noStrike" spc="-1" dirty="0">
              <a:solidFill>
                <a:srgbClr val="000000"/>
              </a:solidFill>
              <a:latin typeface="Arial"/>
            </a:endParaRPr>
          </a:p>
          <a:p>
            <a:pPr marL="114480" indent="0" defTabSz="343080">
              <a:lnSpc>
                <a:spcPct val="100000"/>
              </a:lnSpc>
              <a:buNone/>
              <a:tabLst>
                <a:tab pos="0" algn="l"/>
              </a:tabLst>
            </a:pPr>
            <a:endParaRPr lang="en-GB" sz="1350" b="0" strike="noStrike" spc="-1" dirty="0">
              <a:solidFill>
                <a:srgbClr val="000000"/>
              </a:solidFill>
              <a:latin typeface="Arial"/>
            </a:endParaRPr>
          </a:p>
        </p:txBody>
      </p:sp>
      <p:pic>
        <p:nvPicPr>
          <p:cNvPr id="434" name="Google Shape;99;p18"/>
          <p:cNvPicPr/>
          <p:nvPr/>
        </p:nvPicPr>
        <p:blipFill>
          <a:blip r:embed="rId2"/>
          <a:stretch/>
        </p:blipFill>
        <p:spPr>
          <a:xfrm>
            <a:off x="7698960" y="4452480"/>
            <a:ext cx="1294560" cy="4914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Google Shape;113;p20"/>
          <p:cNvPicPr/>
          <p:nvPr/>
        </p:nvPicPr>
        <p:blipFill>
          <a:blip r:embed="rId2"/>
          <a:stretch/>
        </p:blipFill>
        <p:spPr>
          <a:xfrm>
            <a:off x="7848720" y="4651200"/>
            <a:ext cx="1294560" cy="491400"/>
          </a:xfrm>
          <a:prstGeom prst="rect">
            <a:avLst/>
          </a:prstGeom>
          <a:ln w="0">
            <a:noFill/>
          </a:ln>
        </p:spPr>
      </p:pic>
      <p:sp>
        <p:nvSpPr>
          <p:cNvPr id="436" name="Google Shape;114;p20"/>
          <p:cNvSpPr/>
          <p:nvPr/>
        </p:nvSpPr>
        <p:spPr>
          <a:xfrm>
            <a:off x="232932" y="717480"/>
            <a:ext cx="7696440" cy="4555093"/>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216000" indent="-216000" defTabSz="457200">
              <a:lnSpc>
                <a:spcPct val="100000"/>
              </a:lnSpc>
              <a:buClr>
                <a:srgbClr val="5FCBEF"/>
              </a:buClr>
              <a:buSzPct val="45000"/>
              <a:buFont typeface="Wingdings" charset="2"/>
              <a:buChar char=""/>
            </a:pPr>
            <a:r>
              <a:rPr lang="en-GB" sz="1800" b="0" strike="noStrike" spc="-1" dirty="0">
                <a:solidFill>
                  <a:schemeClr val="dk1"/>
                </a:solidFill>
                <a:latin typeface="Calibri"/>
                <a:ea typeface="Open Sans"/>
              </a:rPr>
              <a:t>Continuous demand for trials and swimmers wanting to join</a:t>
            </a:r>
          </a:p>
          <a:p>
            <a:pPr marL="216000" indent="-216000" defTabSz="457200">
              <a:lnSpc>
                <a:spcPct val="100000"/>
              </a:lnSpc>
              <a:buClr>
                <a:srgbClr val="5FCBEF"/>
              </a:buClr>
              <a:buSzPct val="45000"/>
              <a:buFont typeface="Wingdings" charset="2"/>
              <a:buChar char=""/>
            </a:pPr>
            <a:endParaRPr lang="en-GB" sz="1800" b="0" strike="noStrike" spc="-1" dirty="0">
              <a:solidFill>
                <a:schemeClr val="dk1"/>
              </a:solidFill>
              <a:latin typeface="Calibri"/>
              <a:ea typeface="Open Sans"/>
            </a:endParaRPr>
          </a:p>
          <a:p>
            <a:pPr marL="216000" indent="-216000" defTabSz="457200">
              <a:lnSpc>
                <a:spcPct val="100000"/>
              </a:lnSpc>
              <a:buClr>
                <a:srgbClr val="5FCBEF"/>
              </a:buClr>
              <a:buSzPct val="45000"/>
              <a:buFont typeface="Wingdings" charset="2"/>
              <a:buChar char=""/>
            </a:pPr>
            <a:r>
              <a:rPr lang="en-GB" sz="1800" b="0" strike="noStrike" spc="-1" dirty="0">
                <a:solidFill>
                  <a:schemeClr val="dk1"/>
                </a:solidFill>
                <a:latin typeface="Calibri"/>
                <a:ea typeface="Open Sans"/>
              </a:rPr>
              <a:t>Swimmers continuing to reach their potential </a:t>
            </a:r>
            <a:r>
              <a:rPr lang="en-GB" sz="1800" b="0" strike="noStrike" spc="-1">
                <a:solidFill>
                  <a:schemeClr val="dk1"/>
                </a:solidFill>
                <a:latin typeface="Calibri"/>
                <a:ea typeface="Open Sans"/>
              </a:rPr>
              <a:t>whilst having fun</a:t>
            </a:r>
          </a:p>
          <a:p>
            <a:pPr defTabSz="457200">
              <a:lnSpc>
                <a:spcPct val="100000"/>
              </a:lnSpc>
              <a:buClr>
                <a:srgbClr val="5FCBEF"/>
              </a:buClr>
              <a:buSzPct val="45000"/>
            </a:pPr>
            <a:endParaRPr lang="en-GB" sz="1800" b="0" strike="noStrike" spc="-1" dirty="0">
              <a:solidFill>
                <a:srgbClr val="000000"/>
              </a:solidFill>
              <a:latin typeface="Arial"/>
            </a:endParaRPr>
          </a:p>
          <a:p>
            <a:pPr marL="216000" indent="-216000" defTabSz="457200">
              <a:lnSpc>
                <a:spcPct val="100000"/>
              </a:lnSpc>
              <a:buClr>
                <a:srgbClr val="5FCBEF"/>
              </a:buClr>
              <a:buSzPct val="45000"/>
              <a:buFont typeface="Wingdings" charset="2"/>
              <a:buChar char=""/>
            </a:pPr>
            <a:r>
              <a:rPr lang="en-GB" sz="1800" b="0" strike="noStrike" spc="-1" dirty="0">
                <a:solidFill>
                  <a:schemeClr val="dk1"/>
                </a:solidFill>
                <a:latin typeface="Calibri"/>
                <a:ea typeface="Open Sans"/>
              </a:rPr>
              <a:t>To increase the number of swimmers who represent Thame at Counties and Regionals</a:t>
            </a:r>
            <a:endParaRPr lang="en-GB" sz="18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800" b="0" strike="noStrike" spc="-1" dirty="0">
                <a:solidFill>
                  <a:schemeClr val="dk1"/>
                </a:solidFill>
                <a:latin typeface="Calibri"/>
                <a:ea typeface="Open Sans"/>
              </a:rPr>
              <a:t>Successfully retain and recruit coaches and committee to ensure stability</a:t>
            </a:r>
            <a:endParaRPr lang="en-GB" sz="18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800" b="0" strike="noStrike" spc="-1" dirty="0">
                <a:solidFill>
                  <a:schemeClr val="dk1"/>
                </a:solidFill>
                <a:latin typeface="Calibri"/>
                <a:ea typeface="Open Sans"/>
              </a:rPr>
              <a:t>More coaches to complete Level 2 coaching course</a:t>
            </a:r>
            <a:endParaRPr lang="en-GB" sz="18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800" b="0" strike="noStrike" spc="-1" dirty="0">
                <a:solidFill>
                  <a:schemeClr val="dk1"/>
                </a:solidFill>
                <a:latin typeface="Calibri"/>
                <a:ea typeface="Open Sans"/>
              </a:rPr>
              <a:t>Ensure a robust parent volunteer program is in place to sustain the long-term viability of the club</a:t>
            </a:r>
            <a:endParaRPr lang="en-GB" sz="18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800" b="0" strike="noStrike" spc="-1" dirty="0">
                <a:solidFill>
                  <a:schemeClr val="dk1"/>
                </a:solidFill>
                <a:latin typeface="Calibri"/>
                <a:ea typeface="Open Sans"/>
              </a:rPr>
              <a:t>Ensure the long-term financial viability of the Club</a:t>
            </a:r>
            <a:endParaRPr lang="en-GB" sz="1800" b="0" strike="noStrike" spc="-1" dirty="0">
              <a:solidFill>
                <a:srgbClr val="000000"/>
              </a:solidFill>
              <a:latin typeface="Arial"/>
            </a:endParaRPr>
          </a:p>
          <a:p>
            <a:pPr marL="216000" indent="-216000" defTabSz="457200">
              <a:lnSpc>
                <a:spcPct val="100000"/>
              </a:lnSpc>
              <a:spcBef>
                <a:spcPts val="1001"/>
              </a:spcBef>
              <a:buClr>
                <a:srgbClr val="5FCBEF"/>
              </a:buClr>
              <a:buSzPct val="45000"/>
              <a:buFont typeface="Wingdings" charset="2"/>
              <a:buChar char=""/>
            </a:pPr>
            <a:r>
              <a:rPr lang="en-GB" sz="1800" b="0" strike="noStrike" spc="-1" dirty="0">
                <a:solidFill>
                  <a:schemeClr val="dk1"/>
                </a:solidFill>
                <a:latin typeface="Calibri"/>
                <a:ea typeface="Open Sans"/>
              </a:rPr>
              <a:t>Swim camp October 2024- with 35 swimmers to go.</a:t>
            </a:r>
            <a:endParaRPr lang="en-GB" sz="1800" b="0" strike="noStrike" spc="-1" dirty="0">
              <a:solidFill>
                <a:srgbClr val="000000"/>
              </a:solidFill>
              <a:latin typeface="Arial"/>
            </a:endParaRPr>
          </a:p>
          <a:p>
            <a:pPr defTabSz="457200">
              <a:lnSpc>
                <a:spcPct val="100000"/>
              </a:lnSpc>
              <a:spcBef>
                <a:spcPts val="1001"/>
              </a:spcBef>
              <a:tabLst>
                <a:tab pos="0" algn="l"/>
              </a:tabLst>
            </a:pPr>
            <a:endParaRPr lang="en-GB" sz="1800" b="0" strike="noStrike" spc="-1" dirty="0">
              <a:solidFill>
                <a:srgbClr val="000000"/>
              </a:solidFill>
              <a:latin typeface="Arial"/>
            </a:endParaRPr>
          </a:p>
        </p:txBody>
      </p:sp>
      <p:sp>
        <p:nvSpPr>
          <p:cNvPr id="437" name="PlaceHolder 1"/>
          <p:cNvSpPr>
            <a:spLocks noGrp="1"/>
          </p:cNvSpPr>
          <p:nvPr>
            <p:ph type="title"/>
          </p:nvPr>
        </p:nvSpPr>
        <p:spPr>
          <a:xfrm>
            <a:off x="311760" y="145440"/>
            <a:ext cx="8519760" cy="572040"/>
          </a:xfrm>
          <a:prstGeom prst="rect">
            <a:avLst/>
          </a:prstGeom>
          <a:noFill/>
          <a:ln w="0">
            <a:noFill/>
          </a:ln>
        </p:spPr>
        <p:txBody>
          <a:bodyPr lIns="91440" tIns="91440" rIns="91440" bIns="91440" anchor="t">
            <a:normAutofit fontScale="90000"/>
          </a:bodyPr>
          <a:lstStyle/>
          <a:p>
            <a:pPr indent="0" defTabSz="343080">
              <a:lnSpc>
                <a:spcPct val="100000"/>
              </a:lnSpc>
              <a:buNone/>
              <a:tabLst>
                <a:tab pos="0" algn="l"/>
              </a:tabLst>
            </a:pPr>
            <a:r>
              <a:rPr lang="en-GB" sz="2700" b="0" strike="noStrike" spc="-1">
                <a:solidFill>
                  <a:schemeClr val="accent1"/>
                </a:solidFill>
                <a:latin typeface="Open Sans"/>
                <a:ea typeface="Open Sans"/>
              </a:rPr>
              <a:t>Year ahead</a:t>
            </a:r>
            <a:endParaRPr lang="en-GB" sz="27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Google Shape;150;p25"/>
          <p:cNvPicPr/>
          <p:nvPr/>
        </p:nvPicPr>
        <p:blipFill>
          <a:blip r:embed="rId2"/>
          <a:stretch/>
        </p:blipFill>
        <p:spPr>
          <a:xfrm>
            <a:off x="7045200" y="109440"/>
            <a:ext cx="1947240" cy="739440"/>
          </a:xfrm>
          <a:prstGeom prst="rect">
            <a:avLst/>
          </a:prstGeom>
          <a:ln w="0">
            <a:noFill/>
          </a:ln>
        </p:spPr>
      </p:pic>
      <p:sp>
        <p:nvSpPr>
          <p:cNvPr id="443" name="Google Shape;151;p25"/>
          <p:cNvSpPr/>
          <p:nvPr/>
        </p:nvSpPr>
        <p:spPr>
          <a:xfrm>
            <a:off x="7682760" y="4592880"/>
            <a:ext cx="1463760" cy="550080"/>
          </a:xfrm>
          <a:prstGeom prst="rect">
            <a:avLst/>
          </a:prstGeom>
          <a:solidFill>
            <a:schemeClr val="lt1"/>
          </a:solidFill>
          <a:ln w="9525">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457200">
              <a:lnSpc>
                <a:spcPct val="100000"/>
              </a:lnSpc>
              <a:tabLst>
                <a:tab pos="0" algn="l"/>
              </a:tabLst>
            </a:pPr>
            <a:endParaRPr lang="en-US" sz="1800" b="0" strike="noStrike" spc="-1">
              <a:solidFill>
                <a:schemeClr val="dk1"/>
              </a:solidFill>
              <a:latin typeface="Trebuchet MS"/>
            </a:endParaRPr>
          </a:p>
        </p:txBody>
      </p:sp>
      <p:pic>
        <p:nvPicPr>
          <p:cNvPr id="444" name="Google Shape;152;p25"/>
          <p:cNvPicPr/>
          <p:nvPr/>
        </p:nvPicPr>
        <p:blipFill>
          <a:blip r:embed="rId3"/>
          <a:srcRect l="78913" t="58499" r="9575" b="26509"/>
          <a:stretch/>
        </p:blipFill>
        <p:spPr>
          <a:xfrm>
            <a:off x="7253640" y="4393440"/>
            <a:ext cx="1463760" cy="749160"/>
          </a:xfrm>
          <a:prstGeom prst="rect">
            <a:avLst/>
          </a:prstGeom>
          <a:ln w="0">
            <a:noFill/>
          </a:ln>
        </p:spPr>
      </p:pic>
      <p:sp>
        <p:nvSpPr>
          <p:cNvPr id="441" name="PlaceHolder 1"/>
          <p:cNvSpPr>
            <a:spLocks noGrp="1"/>
          </p:cNvSpPr>
          <p:nvPr>
            <p:ph type="title"/>
          </p:nvPr>
        </p:nvSpPr>
        <p:spPr>
          <a:prstGeom prst="rect">
            <a:avLst/>
          </a:prstGeom>
          <a:noFill/>
          <a:ln w="0">
            <a:noFill/>
          </a:ln>
        </p:spPr>
        <p:txBody>
          <a:bodyPr lIns="91440" tIns="91440" rIns="91440" bIns="91440" anchor="b">
            <a:normAutofit fontScale="99444"/>
          </a:bodyPr>
          <a:lstStyle/>
          <a:p>
            <a:pPr indent="0" defTabSz="343080">
              <a:lnSpc>
                <a:spcPct val="100000"/>
              </a:lnSpc>
              <a:buNone/>
              <a:tabLst>
                <a:tab pos="0" algn="l"/>
              </a:tabLst>
            </a:pPr>
            <a:r>
              <a:rPr lang="en-GB" sz="5000" b="0" strike="noStrike" spc="-1">
                <a:solidFill>
                  <a:schemeClr val="accent1"/>
                </a:solidFill>
                <a:latin typeface="Open Sans"/>
                <a:ea typeface="Open Sans"/>
              </a:rPr>
              <a:t>Treasurer’s Report</a:t>
            </a:r>
            <a:endParaRPr lang="en-GB" sz="5000" b="0" strike="noStrike" spc="-1">
              <a:solidFill>
                <a:srgbClr val="000000"/>
              </a:solidFill>
              <a:latin typeface="Arial"/>
            </a:endParaRPr>
          </a:p>
        </p:txBody>
      </p:sp>
      <p:pic>
        <p:nvPicPr>
          <p:cNvPr id="445" name="Google Shape;153;p25"/>
          <p:cNvPicPr/>
          <p:nvPr/>
        </p:nvPicPr>
        <p:blipFill>
          <a:blip r:embed="rId3"/>
          <a:srcRect l="71542" t="70719" b="10519"/>
          <a:stretch/>
        </p:blipFill>
        <p:spPr>
          <a:xfrm>
            <a:off x="51120" y="4372560"/>
            <a:ext cx="2660040" cy="68904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 name="Content Placeholder 4"/>
          <p:cNvPicPr/>
          <p:nvPr/>
        </p:nvPicPr>
        <p:blipFill>
          <a:blip r:embed="rId2"/>
          <a:stretch/>
        </p:blipFill>
        <p:spPr>
          <a:xfrm>
            <a:off x="546120" y="2014920"/>
            <a:ext cx="6370200" cy="2120760"/>
          </a:xfrm>
          <a:prstGeom prst="rect">
            <a:avLst/>
          </a:prstGeom>
          <a:ln w="0">
            <a:noFill/>
          </a:ln>
        </p:spPr>
      </p:pic>
      <p:sp>
        <p:nvSpPr>
          <p:cNvPr id="446" name="PlaceHolder 1"/>
          <p:cNvSpPr>
            <a:spLocks noGrp="1"/>
          </p:cNvSpPr>
          <p:nvPr>
            <p:ph type="title"/>
          </p:nvPr>
        </p:nvSpPr>
        <p:spPr>
          <a:xfrm>
            <a:off x="469440" y="204840"/>
            <a:ext cx="6446880" cy="1292040"/>
          </a:xfrm>
          <a:prstGeom prst="rect">
            <a:avLst/>
          </a:prstGeom>
          <a:noFill/>
          <a:ln w="0">
            <a:noFill/>
          </a:ln>
        </p:spPr>
        <p:txBody>
          <a:bodyPr lIns="91440" tIns="45720" rIns="91440" bIns="45720" anchor="t">
            <a:normAutofit fontScale="96666"/>
          </a:bodyPr>
          <a:lstStyle/>
          <a:p>
            <a:pPr indent="0" algn="ctr" defTabSz="343080">
              <a:lnSpc>
                <a:spcPct val="100000"/>
              </a:lnSpc>
              <a:buNone/>
              <a:tabLst>
                <a:tab pos="0" algn="l"/>
              </a:tabLst>
            </a:pPr>
            <a:r>
              <a:rPr lang="en-GB" sz="2700" b="0" strike="noStrike" spc="-1">
                <a:solidFill>
                  <a:schemeClr val="accent1"/>
                </a:solidFill>
                <a:latin typeface="Trebuchet MS"/>
              </a:rPr>
              <a:t>Thame Swimming Club</a:t>
            </a:r>
            <a:br>
              <a:rPr sz="2700"/>
            </a:br>
            <a:r>
              <a:rPr lang="en-GB" sz="2700" b="0" strike="noStrike" spc="-1">
                <a:solidFill>
                  <a:schemeClr val="accent1"/>
                </a:solidFill>
                <a:latin typeface="Trebuchet MS"/>
              </a:rPr>
              <a:t>Finance update</a:t>
            </a:r>
            <a:br>
              <a:rPr sz="2700"/>
            </a:br>
            <a:r>
              <a:rPr lang="en-GB" sz="2700" b="0" strike="noStrike" spc="-1">
                <a:solidFill>
                  <a:schemeClr val="accent1"/>
                </a:solidFill>
                <a:latin typeface="Trebuchet MS"/>
              </a:rPr>
              <a:t>Year ended 31 March 2024	</a:t>
            </a:r>
            <a:endParaRPr lang="en-GB" sz="2700" b="0" strike="noStrike" spc="-1">
              <a:solidFill>
                <a:srgbClr val="000000"/>
              </a:solidFill>
              <a:latin typeface="Arial"/>
            </a:endParaRPr>
          </a:p>
        </p:txBody>
      </p:sp>
      <p:pic>
        <p:nvPicPr>
          <p:cNvPr id="448" name="Google Shape;150;p25"/>
          <p:cNvPicPr/>
          <p:nvPr/>
        </p:nvPicPr>
        <p:blipFill>
          <a:blip r:embed="rId3"/>
          <a:stretch/>
        </p:blipFill>
        <p:spPr>
          <a:xfrm>
            <a:off x="7053120" y="4318560"/>
            <a:ext cx="1947240" cy="739440"/>
          </a:xfrm>
          <a:prstGeom prst="rect">
            <a:avLst/>
          </a:prstGeom>
          <a:ln w="0">
            <a:noFill/>
          </a:ln>
        </p:spPr>
      </p:pic>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3.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4.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5.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2288</TotalTime>
  <Words>1412</Words>
  <Application>Microsoft Office PowerPoint</Application>
  <PresentationFormat>On-screen Show (16:9)</PresentationFormat>
  <Paragraphs>185</Paragraphs>
  <Slides>23</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Arial</vt:lpstr>
      <vt:lpstr>Calibri</vt:lpstr>
      <vt:lpstr>Open Sans</vt:lpstr>
      <vt:lpstr>Symbol</vt:lpstr>
      <vt:lpstr>Times New Roman</vt:lpstr>
      <vt:lpstr>Trebuchet MS</vt:lpstr>
      <vt:lpstr>Wingdings</vt:lpstr>
      <vt:lpstr>Wingdings 3</vt:lpstr>
      <vt:lpstr>Facet</vt:lpstr>
      <vt:lpstr>Facet</vt:lpstr>
      <vt:lpstr>Facet</vt:lpstr>
      <vt:lpstr>Facet</vt:lpstr>
      <vt:lpstr>Facet</vt:lpstr>
      <vt:lpstr>Thame Swimming Club</vt:lpstr>
      <vt:lpstr>Agenda</vt:lpstr>
      <vt:lpstr>Chair’s Update</vt:lpstr>
      <vt:lpstr>Our Vision</vt:lpstr>
      <vt:lpstr>Why do we do this?</vt:lpstr>
      <vt:lpstr>Last year</vt:lpstr>
      <vt:lpstr>Year ahead</vt:lpstr>
      <vt:lpstr>Treasurer’s Report</vt:lpstr>
      <vt:lpstr>Thame Swimming Club Finance update Year ended 31 March 2024 </vt:lpstr>
      <vt:lpstr>Finance Update</vt:lpstr>
      <vt:lpstr>Committee Member’s Reports</vt:lpstr>
      <vt:lpstr>Membership and Trials</vt:lpstr>
      <vt:lpstr>Galas</vt:lpstr>
      <vt:lpstr>Volunteer and Officials</vt:lpstr>
      <vt:lpstr>Volunteer and Officials</vt:lpstr>
      <vt:lpstr>Volunteer and Officials</vt:lpstr>
      <vt:lpstr>Welfare</vt:lpstr>
      <vt:lpstr>Policies and Swimark</vt:lpstr>
      <vt:lpstr>Fundraising</vt:lpstr>
      <vt:lpstr>Head Coach’s Report</vt:lpstr>
      <vt:lpstr>Election of Committee</vt:lpstr>
      <vt:lpstr>Election of Committee 2024-2025</vt:lpstr>
      <vt:lpstr>Questions &amp;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Thame Swimming Club</dc:title>
  <dc:subject/>
  <dc:creator>Dodd Alex</dc:creator>
  <dc:description/>
  <cp:lastModifiedBy>DODD, Alex (BUCKINGHAMSHIRE HEALTHCARE NHS TRUST)</cp:lastModifiedBy>
  <cp:revision>9</cp:revision>
  <dcterms:modified xsi:type="dcterms:W3CDTF">2024-07-03T06:07:06Z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11</vt:i4>
  </property>
  <property fmtid="{D5CDD505-2E9C-101B-9397-08002B2CF9AE}" pid="3" name="PresentationFormat">
    <vt:lpwstr>On-screen Show (16:9)</vt:lpwstr>
  </property>
  <property fmtid="{D5CDD505-2E9C-101B-9397-08002B2CF9AE}" pid="4" name="Slides">
    <vt:i4>15</vt:i4>
  </property>
</Properties>
</file>